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E3384BF-8BFD-4A10-9791-134B691354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19EA141-FB81-41E7-8041-4E5D0A164A1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384BF-8BFD-4A10-9791-134B691354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EA141-FB81-41E7-8041-4E5D0A164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E3384BF-8BFD-4A10-9791-134B691354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19EA141-FB81-41E7-8041-4E5D0A164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384BF-8BFD-4A10-9791-134B691354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EA141-FB81-41E7-8041-4E5D0A164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E3384BF-8BFD-4A10-9791-134B691354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19EA141-FB81-41E7-8041-4E5D0A164A1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384BF-8BFD-4A10-9791-134B691354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EA141-FB81-41E7-8041-4E5D0A164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384BF-8BFD-4A10-9791-134B691354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EA141-FB81-41E7-8041-4E5D0A164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384BF-8BFD-4A10-9791-134B691354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EA141-FB81-41E7-8041-4E5D0A164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E3384BF-8BFD-4A10-9791-134B691354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EA141-FB81-41E7-8041-4E5D0A164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384BF-8BFD-4A10-9791-134B691354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EA141-FB81-41E7-8041-4E5D0A164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384BF-8BFD-4A10-9791-134B691354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EA141-FB81-41E7-8041-4E5D0A164A1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E3384BF-8BFD-4A10-9791-134B6913549A}" type="datetimeFigureOut">
              <a:rPr lang="ru-RU" smtClean="0"/>
              <a:t>20.10.2014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19EA141-FB81-41E7-8041-4E5D0A164A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news.yandex.ru/yandsearch?cl4url=www.objectiv.tv/151014/104534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Деятельность участковой  избирательной комиссии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Автор: Беликова </a:t>
            </a:r>
            <a:r>
              <a:rPr lang="ru-RU" dirty="0" smtClean="0"/>
              <a:t>Марина, </a:t>
            </a:r>
            <a:r>
              <a:rPr lang="ru-RU" dirty="0" smtClean="0"/>
              <a:t>6 класс</a:t>
            </a:r>
          </a:p>
          <a:p>
            <a:r>
              <a:rPr lang="ru-RU" dirty="0" smtClean="0"/>
              <a:t>Руководитель: Игнатов Михаил Сергеевич</a:t>
            </a:r>
          </a:p>
          <a:p>
            <a:r>
              <a:rPr lang="ru-RU" dirty="0" smtClean="0"/>
              <a:t>МКОУ Перовская </a:t>
            </a:r>
            <a:r>
              <a:rPr lang="ru-RU" dirty="0" smtClean="0"/>
              <a:t>школа</a:t>
            </a:r>
            <a:endParaRPr lang="ru-RU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" y="4970834"/>
            <a:ext cx="9153128" cy="188716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66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Источники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709160"/>
          </a:xfrm>
        </p:spPr>
        <p:txBody>
          <a:bodyPr/>
          <a:lstStyle/>
          <a:p>
            <a:pPr algn="ctr"/>
            <a:r>
              <a:rPr lang="en-US" b="1" i="1" dirty="0"/>
              <a:t>http://www.democracy.ru/library/practice/commissions/pw_manual/page7.</a:t>
            </a:r>
          </a:p>
          <a:p>
            <a:pPr algn="ctr"/>
            <a:r>
              <a:rPr lang="en-US" b="1" i="1" dirty="0"/>
              <a:t>http://uik44.ru/materials/1/tema-3/13</a:t>
            </a:r>
          </a:p>
          <a:p>
            <a:pPr algn="ctr"/>
            <a:r>
              <a:rPr lang="en-US" b="1" i="1" dirty="0"/>
              <a:t>http://www.cikrf.ru/banners/form_uik/inf_obuch.html</a:t>
            </a:r>
            <a:endParaRPr lang="ru-RU" b="1" i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861048"/>
            <a:ext cx="2664296" cy="266429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354684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Помещение для голосования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i="1" dirty="0"/>
              <a:t>Помещения для голосования и работы участковой избирательной комиссии предназначены для проведения голосования избирателей в день выборов, создания условий, определенных избирательным законодательством, для свободного волеизъявления граждан, обеспечения тайны </a:t>
            </a:r>
            <a:r>
              <a:rPr lang="ru-RU" i="1" dirty="0" smtClean="0"/>
              <a:t>голосования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83088"/>
            <a:ext cx="2778900" cy="20749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76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Стационарные ящики для голосования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i="1" dirty="0"/>
              <a:t>Стационарные ящики предназначены для голосования в помещении для голосования. Их количество определяется решением участковой избирательной </a:t>
            </a:r>
            <a:r>
              <a:rPr lang="ru-RU" b="1" i="1" dirty="0" smtClean="0"/>
              <a:t>комиссии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05064"/>
            <a:ext cx="2547937" cy="254793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452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smtClean="0"/>
              <a:t>Переносные ящики для голосования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b="1" i="1" dirty="0"/>
              <a:t>Переносные ящики для голосования предназначены для досрочного голосования и для голосования вне помещения для голосования. Их количество (но не более трех) определяется решением вышестоящей избирательной комиссии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526756"/>
            <a:ext cx="2841625" cy="225583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6529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Оповещение о </a:t>
            </a:r>
            <a:r>
              <a:rPr lang="ru-RU" dirty="0" err="1" smtClean="0"/>
              <a:t>глосовонии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b="1" i="1" dirty="0"/>
              <a:t>В соответствии с пунктом 4 ст. 30 ФЗ глава муниципального образования не позднее чем за 25 дней до дня голосования на соответствующих выборах публикует списки избирательных участков с указанием их границ и номеров, мест нахождения участковых избирательных комиссий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69160"/>
            <a:ext cx="4445243" cy="1498848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296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/>
              <a:t>Наблюдатель и его права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b="1" i="1" dirty="0"/>
              <a:t>Зарегистрированный кандидат, избирательное объединение, избирательный блок, общественное объединение вправе назначить в соответствующие участковые избирательные комиссии наблюдателей, которые в день голосования, в том числе в день досрочного голосования, вправе следить за ходом голосования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11" y="5086672"/>
            <a:ext cx="1584176" cy="1584176"/>
          </a:xfrm>
          <a:prstGeom prst="rect">
            <a:avLst/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979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/>
              <a:t>Транспортное обслуживание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b="1" i="1" dirty="0"/>
              <a:t>Транспортное обслуживание участковых избирательных комиссий может осуществляться как в централизованном порядке, по заявкам комиссии на доставку оборудования, избирательных бюллетеней, материалов для ремонта и т.д., так и с использованием транспорта закрепленных за избирательным участком организаций</a:t>
            </a:r>
            <a:r>
              <a:rPr lang="ru-RU" dirty="0"/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10268"/>
            <a:ext cx="2232248" cy="15671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723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Члены участковой избирательной комиссии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i="1" dirty="0" smtClean="0"/>
              <a:t>По </a:t>
            </a:r>
            <a:r>
              <a:rPr lang="ru-RU" b="1" i="1" dirty="0"/>
              <a:t>очной форме обучение прошли более 515,9 тысяч членов участковых избирательных комиссий и лиц, зачисленных в резерв составов участковых комиссий, по очно-заочной – 62,6 тысяч, по заочной – 131,5 тысяч. </a:t>
            </a:r>
          </a:p>
        </p:txBody>
      </p:sp>
      <p:pic>
        <p:nvPicPr>
          <p:cNvPr id="4098" name="Picture 2" descr="http://resize.yandex.net/9a71ea245728af90fb3aa94d712972c6?key=4002e4dd3bb9d191877c308dc3563235&amp;url=http%3A%2F%2Fkharkov.comments.ua%2Fimg%2F20141015160126.jpg&amp;width=100&amp;height=100&amp;typemap=gif%3Agif%3Bpng%3Apng%3B*%3Apng%3B&amp;crop=yes&amp;enlarge=0&amp;goldenratio=ye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21088"/>
            <a:ext cx="2444602" cy="24446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61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Начала </a:t>
            </a:r>
            <a:r>
              <a:rPr lang="ru-RU" dirty="0"/>
              <a:t>работы участковой избирательной комиссии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b="1" i="1" dirty="0"/>
              <a:t>С момента начала работы участковой избирательной комиссии в день голосования, и до получения сообщения о принятии вышестоящей избирательной комиссией протокола об итогах голосования, при повторном подсчете голосов избирателей на избирательном участке, кроме вышеназванных лиц, вправе также присутствовать наблюдатели, иностранные (международные) наблюдатели</a:t>
            </a:r>
          </a:p>
        </p:txBody>
      </p:sp>
    </p:spTree>
    <p:extLst>
      <p:ext uri="{BB962C8B-B14F-4D97-AF65-F5344CB8AC3E}">
        <p14:creationId xmlns:p14="http://schemas.microsoft.com/office/powerpoint/2010/main" val="265460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109</TotalTime>
  <Words>340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Деятельность участковой  избирательной комиссии </vt:lpstr>
      <vt:lpstr>Помещение для голосования</vt:lpstr>
      <vt:lpstr>Стационарные ящики для голосования</vt:lpstr>
      <vt:lpstr> Переносные ящики для голосования </vt:lpstr>
      <vt:lpstr>Оповещение о глосовонии</vt:lpstr>
      <vt:lpstr>Наблюдатель и его права</vt:lpstr>
      <vt:lpstr>Транспортное обслуживание</vt:lpstr>
      <vt:lpstr>Члены участковой избирательной комиссии</vt:lpstr>
      <vt:lpstr>Начала работы участковой избирательной комиссии</vt:lpstr>
      <vt:lpstr>Источники информации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участковой  изберательной комиссии</dc:title>
  <dc:creator>COMPUTER6</dc:creator>
  <cp:lastModifiedBy>COMPUTER6</cp:lastModifiedBy>
  <cp:revision>12</cp:revision>
  <dcterms:created xsi:type="dcterms:W3CDTF">2014-10-13T07:43:33Z</dcterms:created>
  <dcterms:modified xsi:type="dcterms:W3CDTF">2014-10-20T08:19:51Z</dcterms:modified>
</cp:coreProperties>
</file>