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2"/>
  </p:handoutMasterIdLst>
  <p:sldIdLst>
    <p:sldId id="256" r:id="rId2"/>
    <p:sldId id="257" r:id="rId3"/>
    <p:sldId id="258" r:id="rId4"/>
    <p:sldId id="260" r:id="rId5"/>
    <p:sldId id="261" r:id="rId6"/>
    <p:sldId id="264" r:id="rId7"/>
    <p:sldId id="262" r:id="rId8"/>
    <p:sldId id="265" r:id="rId9"/>
    <p:sldId id="267" r:id="rId10"/>
    <p:sldId id="268"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4" d="100"/>
          <a:sy n="84" d="100"/>
        </p:scale>
        <p:origin x="-51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2796"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B1C179-EDFB-419A-8FD5-2178DE483628}" type="datetimeFigureOut">
              <a:rPr lang="ru-RU" smtClean="0"/>
              <a:pPr/>
              <a:t>15.10.2014</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4A421ED-3DFD-470B-8D22-E7700E6922DE}"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F581EBC-7493-422E-B814-464CDEC20311}" type="datetimeFigureOut">
              <a:rPr lang="ru-RU" smtClean="0"/>
              <a:pPr/>
              <a:t>15.10.2014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064C25-81AB-4D20-8B8E-7CEC5EC24BB1}" type="slidenum">
              <a:rPr lang="ru-RU" smtClean="0"/>
              <a:pPr/>
              <a:t>‹#›</a:t>
            </a:fld>
            <a:endParaRPr lang="ru-RU"/>
          </a:p>
        </p:txBody>
      </p:sp>
    </p:spTree>
  </p:cSld>
  <p:clrMapOvr>
    <a:masterClrMapping/>
  </p:clrMapOvr>
  <p:transition spd="med">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F581EBC-7493-422E-B814-464CDEC20311}" type="datetimeFigureOut">
              <a:rPr lang="ru-RU" smtClean="0"/>
              <a:pPr/>
              <a:t>15.10.2014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064C25-81AB-4D20-8B8E-7CEC5EC24BB1}" type="slidenum">
              <a:rPr lang="ru-RU" smtClean="0"/>
              <a:pPr/>
              <a:t>‹#›</a:t>
            </a:fld>
            <a:endParaRPr lang="ru-RU"/>
          </a:p>
        </p:txBody>
      </p:sp>
    </p:spTree>
  </p:cSld>
  <p:clrMapOvr>
    <a:masterClrMapping/>
  </p:clrMapOvr>
  <p:transition spd="med">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F581EBC-7493-422E-B814-464CDEC20311}" type="datetimeFigureOut">
              <a:rPr lang="ru-RU" smtClean="0"/>
              <a:pPr/>
              <a:t>15.10.2014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064C25-81AB-4D20-8B8E-7CEC5EC24BB1}" type="slidenum">
              <a:rPr lang="ru-RU" smtClean="0"/>
              <a:pPr/>
              <a:t>‹#›</a:t>
            </a:fld>
            <a:endParaRPr lang="ru-RU"/>
          </a:p>
        </p:txBody>
      </p:sp>
    </p:spTree>
  </p:cSld>
  <p:clrMapOvr>
    <a:masterClrMapping/>
  </p:clrMapOvr>
  <p:transition spd="med">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F581EBC-7493-422E-B814-464CDEC20311}" type="datetimeFigureOut">
              <a:rPr lang="ru-RU" smtClean="0"/>
              <a:pPr/>
              <a:t>15.10.2014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064C25-81AB-4D20-8B8E-7CEC5EC24BB1}" type="slidenum">
              <a:rPr lang="ru-RU" smtClean="0"/>
              <a:pPr/>
              <a:t>‹#›</a:t>
            </a:fld>
            <a:endParaRPr lang="ru-RU"/>
          </a:p>
        </p:txBody>
      </p:sp>
    </p:spTree>
  </p:cSld>
  <p:clrMapOvr>
    <a:masterClrMapping/>
  </p:clrMapOvr>
  <p:transition spd="med">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F581EBC-7493-422E-B814-464CDEC20311}" type="datetimeFigureOut">
              <a:rPr lang="ru-RU" smtClean="0"/>
              <a:pPr/>
              <a:t>15.10.2014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064C25-81AB-4D20-8B8E-7CEC5EC24BB1}" type="slidenum">
              <a:rPr lang="ru-RU" smtClean="0"/>
              <a:pPr/>
              <a:t>‹#›</a:t>
            </a:fld>
            <a:endParaRPr lang="ru-RU"/>
          </a:p>
        </p:txBody>
      </p:sp>
    </p:spTree>
  </p:cSld>
  <p:clrMapOvr>
    <a:masterClrMapping/>
  </p:clrMapOvr>
  <p:transition spd="med">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F581EBC-7493-422E-B814-464CDEC20311}" type="datetimeFigureOut">
              <a:rPr lang="ru-RU" smtClean="0"/>
              <a:pPr/>
              <a:t>15.10.2014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064C25-81AB-4D20-8B8E-7CEC5EC24BB1}" type="slidenum">
              <a:rPr lang="ru-RU" smtClean="0"/>
              <a:pPr/>
              <a:t>‹#›</a:t>
            </a:fld>
            <a:endParaRPr lang="ru-RU"/>
          </a:p>
        </p:txBody>
      </p:sp>
    </p:spTree>
  </p:cSld>
  <p:clrMapOvr>
    <a:masterClrMapping/>
  </p:clrMapOvr>
  <p:transition spd="med">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F581EBC-7493-422E-B814-464CDEC20311}" type="datetimeFigureOut">
              <a:rPr lang="ru-RU" smtClean="0"/>
              <a:pPr/>
              <a:t>15.10.2014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0064C25-81AB-4D20-8B8E-7CEC5EC24BB1}" type="slidenum">
              <a:rPr lang="ru-RU" smtClean="0"/>
              <a:pPr/>
              <a:t>‹#›</a:t>
            </a:fld>
            <a:endParaRPr lang="ru-RU"/>
          </a:p>
        </p:txBody>
      </p:sp>
    </p:spTree>
  </p:cSld>
  <p:clrMapOvr>
    <a:masterClrMapping/>
  </p:clrMapOvr>
  <p:transition spd="med">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F581EBC-7493-422E-B814-464CDEC20311}" type="datetimeFigureOut">
              <a:rPr lang="ru-RU" smtClean="0"/>
              <a:pPr/>
              <a:t>15.10.2014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0064C25-81AB-4D20-8B8E-7CEC5EC24BB1}" type="slidenum">
              <a:rPr lang="ru-RU" smtClean="0"/>
              <a:pPr/>
              <a:t>‹#›</a:t>
            </a:fld>
            <a:endParaRPr lang="ru-RU"/>
          </a:p>
        </p:txBody>
      </p:sp>
    </p:spTree>
  </p:cSld>
  <p:clrMapOvr>
    <a:masterClrMapping/>
  </p:clrMapOvr>
  <p:transition spd="med">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F581EBC-7493-422E-B814-464CDEC20311}" type="datetimeFigureOut">
              <a:rPr lang="ru-RU" smtClean="0"/>
              <a:pPr/>
              <a:t>15.10.2014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0064C25-81AB-4D20-8B8E-7CEC5EC24BB1}" type="slidenum">
              <a:rPr lang="ru-RU" smtClean="0"/>
              <a:pPr/>
              <a:t>‹#›</a:t>
            </a:fld>
            <a:endParaRPr lang="ru-RU"/>
          </a:p>
        </p:txBody>
      </p:sp>
    </p:spTree>
  </p:cSld>
  <p:clrMapOvr>
    <a:masterClrMapping/>
  </p:clrMapOvr>
  <p:transition spd="med">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F581EBC-7493-422E-B814-464CDEC20311}" type="datetimeFigureOut">
              <a:rPr lang="ru-RU" smtClean="0"/>
              <a:pPr/>
              <a:t>15.10.2014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064C25-81AB-4D20-8B8E-7CEC5EC24BB1}" type="slidenum">
              <a:rPr lang="ru-RU" smtClean="0"/>
              <a:pPr/>
              <a:t>‹#›</a:t>
            </a:fld>
            <a:endParaRPr lang="ru-RU"/>
          </a:p>
        </p:txBody>
      </p:sp>
    </p:spTree>
  </p:cSld>
  <p:clrMapOvr>
    <a:masterClrMapping/>
  </p:clrMapOvr>
  <p:transition spd="med">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F581EBC-7493-422E-B814-464CDEC20311}" type="datetimeFigureOut">
              <a:rPr lang="ru-RU" smtClean="0"/>
              <a:pPr/>
              <a:t>15.10.2014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064C25-81AB-4D20-8B8E-7CEC5EC24BB1}" type="slidenum">
              <a:rPr lang="ru-RU" smtClean="0"/>
              <a:pPr/>
              <a:t>‹#›</a:t>
            </a:fld>
            <a:endParaRPr lang="ru-RU"/>
          </a:p>
        </p:txBody>
      </p:sp>
    </p:spTree>
  </p:cSld>
  <p:clrMapOvr>
    <a:masterClrMapping/>
  </p:clrMapOvr>
  <p:transition spd="med">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581EBC-7493-422E-B814-464CDEC20311}" type="datetimeFigureOut">
              <a:rPr lang="ru-RU" smtClean="0"/>
              <a:pPr/>
              <a:t>15.10.2014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64C25-81AB-4D20-8B8E-7CEC5EC24BB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edg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bibliogid.ru/articles/3977" TargetMode="External"/><Relationship Id="rId2" Type="http://schemas.openxmlformats.org/officeDocument/2006/relationships/hyperlink" Target="http://www.ipoteka-forum.ru/home_loan" TargetMode="External"/><Relationship Id="rId1" Type="http://schemas.openxmlformats.org/officeDocument/2006/relationships/slideLayout" Target="../slideLayouts/slideLayout2.xml"/><Relationship Id="rId4" Type="http://schemas.openxmlformats.org/officeDocument/2006/relationships/hyperlink" Target="http://clever-media-ru.livejournal.com/pics/catalog/455/8206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lomonosov-fund.ru/enc/ru/encyclopedia:0128867:article"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ru.wikipedia.org/wiki/%D0%98%D0%B2%D0%B0%D0%BD_IV_%D0%93%D1%80%D0%BE%D0%B7%D0%BD%D1%8B%D0%B9" TargetMode="External"/><Relationship Id="rId7" Type="http://schemas.openxmlformats.org/officeDocument/2006/relationships/image" Target="../media/image7.jpeg"/><Relationship Id="rId2" Type="http://schemas.openxmlformats.org/officeDocument/2006/relationships/hyperlink" Target="http://ru.wikipedia.org/wiki/1547_%D0%B3%D0%BE%D0%B4" TargetMode="External"/><Relationship Id="rId1" Type="http://schemas.openxmlformats.org/officeDocument/2006/relationships/slideLayout" Target="../slideLayouts/slideLayout4.xml"/><Relationship Id="rId6" Type="http://schemas.openxmlformats.org/officeDocument/2006/relationships/hyperlink" Target="http://ru.wikipedia.org/wiki/%D0%97%D0%B5%D0%BC%D1%81%D0%BA%D0%B8%D0%B9_%D1%81%D0%BE%D0%B1%D0%BE%D1%80" TargetMode="External"/><Relationship Id="rId5" Type="http://schemas.openxmlformats.org/officeDocument/2006/relationships/hyperlink" Target="http://ru.wikipedia.org/wiki/%D0%A1%D0%BE%D1%81%D0%BB%D0%BE%D0%B2%D0%BD%D0%BE-%D0%BF%D1%80%D0%B5%D0%B4%D1%81%D1%82%D0%B0%D0%B2%D0%B8%D1%82%D0%B5%D0%BB%D1%8C%D0%BD%D0%B0%D1%8F_%D0%BC%D0%BE%D0%BD%D0%B0%D1%80%D1%85%D0%B8%D1%8F" TargetMode="External"/><Relationship Id="rId4" Type="http://schemas.openxmlformats.org/officeDocument/2006/relationships/hyperlink" Target="http://ru.wikipedia.org/wiki/1549_%D0%B3%D0%BE%D0%B4"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ru.wikipedia.org/wiki/7_%D1%84%D0%B5%D0%B2%D1%80%D0%B0%D0%BB%D1%8F" TargetMode="External"/><Relationship Id="rId3" Type="http://schemas.openxmlformats.org/officeDocument/2006/relationships/hyperlink" Target="http://ru.wikipedia.org/wiki/1613_%D0%B3%D0%BE%D0%B4" TargetMode="External"/><Relationship Id="rId7" Type="http://schemas.openxmlformats.org/officeDocument/2006/relationships/hyperlink" Target="http://ru.wikipedia.org/wiki/%D0%9C%D0%B8%D1%85%D0%B0%D0%B8%D0%BB_%D0%A4%D1%91%D0%B4%D0%BE%D1%80%D0%BE%D0%B2%D0%B8%D1%87" TargetMode="External"/><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hyperlink" Target="http://ru.wikipedia.org/wiki/%D0%A2%D1%80%D1%83%D0%B1%D0%B5%D1%86%D0%BA%D0%BE%D0%B9,_%D0%94%D0%BC%D0%B8%D1%82%D1%80%D0%B8%D0%B9_%D0%A2%D0%B8%D0%BC%D0%BE%D1%84%D0%B5%D0%B5%D0%B2%D0%B8%D1%87" TargetMode="External"/><Relationship Id="rId5" Type="http://schemas.openxmlformats.org/officeDocument/2006/relationships/hyperlink" Target="http://ru.wikipedia.org/wiki/%D0%92%D0%BE%D1%80%D0%BE%D1%82%D1%8B%D0%BD%D1%81%D0%BA%D0%B8%D0%B9,_%D0%98%D0%B2%D0%B0%D0%BD_%D0%9C%D0%B8%D1%85%D0%B0%D0%B9%D0%BB%D0%BE%D0%B2%D0%B8%D1%87_(%D0%BC%D0%BB%D0%B0%D0%B4%D1%88%D0%B8%D0%B9)" TargetMode="External"/><Relationship Id="rId4" Type="http://schemas.openxmlformats.org/officeDocument/2006/relationships/hyperlink" Target="http://ru.wikipedia.org/wiki/%D0%97%D0%B5%D0%BC%D1%81%D0%BA%D0%B8%D0%B9_%D1%81%D0%BE%D0%B1%D0%BE%D1%80_1613_%D0%B3%D0%BE%D0%B4%D0%B0" TargetMode="External"/><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ru.wikipedia.org/wiki/XX_%D0%B2%D0%B5%D0%BA" TargetMode="External"/><Relationship Id="rId2" Type="http://schemas.openxmlformats.org/officeDocument/2006/relationships/hyperlink" Target="http://ru.wikipedia.org/wiki/XVIII_%D0%B2%D0%B5%D0%BA" TargetMode="Externa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 name="Picture 6" descr="C:\Documents and Settings\Валентина\Рабочий стол\учитель\выборы\P1010299.JPG"/>
          <p:cNvPicPr>
            <a:picLocks noChangeAspect="1" noChangeArrowheads="1"/>
          </p:cNvPicPr>
          <p:nvPr/>
        </p:nvPicPr>
        <p:blipFill>
          <a:blip r:embed="rId3" cstate="print"/>
          <a:srcRect/>
          <a:stretch>
            <a:fillRect/>
          </a:stretch>
        </p:blipFill>
        <p:spPr bwMode="auto">
          <a:xfrm>
            <a:off x="5715008" y="3929066"/>
            <a:ext cx="3214710" cy="2428868"/>
          </a:xfrm>
          <a:prstGeom prst="rect">
            <a:avLst/>
          </a:prstGeom>
          <a:noFill/>
        </p:spPr>
      </p:pic>
      <p:pic>
        <p:nvPicPr>
          <p:cNvPr id="7" name="Picture 5" descr="C:\Documents and Settings\Валентина\Рабочий стол\учитель\выборы\P1010274.JPG"/>
          <p:cNvPicPr>
            <a:picLocks noChangeAspect="1" noChangeArrowheads="1"/>
          </p:cNvPicPr>
          <p:nvPr/>
        </p:nvPicPr>
        <p:blipFill>
          <a:blip r:embed="rId4" cstate="print"/>
          <a:srcRect/>
          <a:stretch>
            <a:fillRect/>
          </a:stretch>
        </p:blipFill>
        <p:spPr bwMode="auto">
          <a:xfrm>
            <a:off x="5429256" y="285728"/>
            <a:ext cx="3357586" cy="2500330"/>
          </a:xfrm>
          <a:prstGeom prst="rect">
            <a:avLst/>
          </a:prstGeom>
          <a:noFill/>
        </p:spPr>
      </p:pic>
      <p:pic>
        <p:nvPicPr>
          <p:cNvPr id="6" name="Picture 3" descr="C:\Documents and Settings\Валентина\Рабочий стол\учитель\выборы\P1010267.JPG"/>
          <p:cNvPicPr>
            <a:picLocks noChangeAspect="1" noChangeArrowheads="1"/>
          </p:cNvPicPr>
          <p:nvPr/>
        </p:nvPicPr>
        <p:blipFill>
          <a:blip r:embed="rId5" cstate="print"/>
          <a:srcRect/>
          <a:stretch>
            <a:fillRect/>
          </a:stretch>
        </p:blipFill>
        <p:spPr bwMode="auto">
          <a:xfrm rot="21157271">
            <a:off x="431571" y="431993"/>
            <a:ext cx="3328917" cy="2485980"/>
          </a:xfrm>
          <a:prstGeom prst="rect">
            <a:avLst/>
          </a:prstGeom>
          <a:noFill/>
        </p:spPr>
      </p:pic>
      <p:sp>
        <p:nvSpPr>
          <p:cNvPr id="2" name="Заголовок 1"/>
          <p:cNvSpPr>
            <a:spLocks noGrp="1"/>
          </p:cNvSpPr>
          <p:nvPr>
            <p:ph type="ctrTitle"/>
          </p:nvPr>
        </p:nvSpPr>
        <p:spPr>
          <a:xfrm>
            <a:off x="0" y="3286124"/>
            <a:ext cx="5572132" cy="1100144"/>
          </a:xfrm>
        </p:spPr>
        <p:txBody>
          <a:bodyPr>
            <a:normAutofit/>
          </a:bodyPr>
          <a:lstStyle/>
          <a:p>
            <a:pPr algn="l"/>
            <a:r>
              <a:rPr lang="ru-RU" sz="2400" b="1" dirty="0" smtClean="0">
                <a:latin typeface="Times New Roman" pitchFamily="18" charset="0"/>
                <a:cs typeface="Times New Roman" pitchFamily="18" charset="0"/>
              </a:rPr>
              <a:t>РАЗВИТИЕ ВЫБОРНЫХ ПРОЦЕДУР </a:t>
            </a:r>
            <a:r>
              <a:rPr lang="en-US" sz="2400" b="1"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от  </a:t>
            </a:r>
            <a:r>
              <a:rPr lang="en-US" sz="2400" b="1" dirty="0" smtClean="0">
                <a:latin typeface="Times New Roman" pitchFamily="18" charset="0"/>
                <a:cs typeface="Times New Roman" pitchFamily="18" charset="0"/>
              </a:rPr>
              <a:t>V</a:t>
            </a:r>
            <a:r>
              <a:rPr lang="ru-RU" sz="2400" b="1" dirty="0" smtClean="0">
                <a:latin typeface="Times New Roman" pitchFamily="18" charset="0"/>
                <a:cs typeface="Times New Roman" pitchFamily="18" charset="0"/>
              </a:rPr>
              <a:t> века до</a:t>
            </a:r>
            <a:r>
              <a:rPr lang="en-US" sz="2400" b="1" dirty="0" smtClean="0">
                <a:latin typeface="Times New Roman" pitchFamily="18" charset="0"/>
                <a:cs typeface="Times New Roman" pitchFamily="18" charset="0"/>
              </a:rPr>
              <a:t> XXI </a:t>
            </a:r>
            <a:r>
              <a:rPr lang="ru-RU" sz="2400" b="1" dirty="0" smtClean="0">
                <a:latin typeface="Times New Roman" pitchFamily="18" charset="0"/>
                <a:cs typeface="Times New Roman" pitchFamily="18" charset="0"/>
              </a:rPr>
              <a:t>века</a:t>
            </a:r>
            <a:endParaRPr lang="ru-RU" sz="24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2844" y="5000636"/>
            <a:ext cx="5572164" cy="1495420"/>
          </a:xfrm>
        </p:spPr>
        <p:txBody>
          <a:bodyPr>
            <a:normAutofit fontScale="92500" lnSpcReduction="20000"/>
          </a:bodyPr>
          <a:lstStyle/>
          <a:p>
            <a:r>
              <a:rPr lang="ru-RU" sz="2400" b="1" dirty="0" smtClean="0">
                <a:solidFill>
                  <a:schemeClr val="tx1"/>
                </a:solidFill>
                <a:latin typeface="Times New Roman" pitchFamily="18" charset="0"/>
                <a:cs typeface="Times New Roman" pitchFamily="18" charset="0"/>
              </a:rPr>
              <a:t>Автор работы </a:t>
            </a:r>
            <a:r>
              <a:rPr lang="ru-RU" sz="2400" b="1" dirty="0" err="1" smtClean="0">
                <a:solidFill>
                  <a:schemeClr val="tx1"/>
                </a:solidFill>
                <a:latin typeface="Times New Roman" pitchFamily="18" charset="0"/>
                <a:cs typeface="Times New Roman" pitchFamily="18" charset="0"/>
              </a:rPr>
              <a:t>Кудаков</a:t>
            </a:r>
            <a:r>
              <a:rPr lang="ru-RU" sz="2400" b="1" dirty="0" smtClean="0">
                <a:solidFill>
                  <a:schemeClr val="tx1"/>
                </a:solidFill>
                <a:latin typeface="Times New Roman" pitchFamily="18" charset="0"/>
                <a:cs typeface="Times New Roman" pitchFamily="18" charset="0"/>
              </a:rPr>
              <a:t> Александр, учащийся 9 класса.</a:t>
            </a:r>
          </a:p>
          <a:p>
            <a:r>
              <a:rPr lang="ru-RU" sz="1800" b="1" dirty="0" smtClean="0">
                <a:solidFill>
                  <a:schemeClr val="tx1"/>
                </a:solidFill>
                <a:latin typeface="Times New Roman" pitchFamily="18" charset="0"/>
                <a:cs typeface="Times New Roman" pitchFamily="18" charset="0"/>
              </a:rPr>
              <a:t>Руководитель: Кочеткова В.А. – зам. директора по ВР</a:t>
            </a:r>
          </a:p>
          <a:p>
            <a:r>
              <a:rPr lang="ru-RU" sz="1800" b="1" dirty="0" smtClean="0">
                <a:solidFill>
                  <a:schemeClr val="tx1">
                    <a:lumMod val="95000"/>
                    <a:lumOff val="5000"/>
                  </a:schemeClr>
                </a:solidFill>
              </a:rPr>
              <a:t>                      МКОУ </a:t>
            </a:r>
            <a:r>
              <a:rPr lang="ru-RU" sz="1800" b="1" dirty="0" err="1" smtClean="0">
                <a:solidFill>
                  <a:schemeClr val="tx1">
                    <a:lumMod val="95000"/>
                    <a:lumOff val="5000"/>
                  </a:schemeClr>
                </a:solidFill>
              </a:rPr>
              <a:t>Мезиновская</a:t>
            </a:r>
            <a:r>
              <a:rPr lang="ru-RU" sz="1800" b="1" dirty="0" smtClean="0">
                <a:solidFill>
                  <a:schemeClr val="tx1">
                    <a:lumMod val="95000"/>
                    <a:lumOff val="5000"/>
                  </a:schemeClr>
                </a:solidFill>
              </a:rPr>
              <a:t> </a:t>
            </a:r>
            <a:r>
              <a:rPr lang="ru-RU" sz="1800" b="1" dirty="0" err="1" smtClean="0">
                <a:solidFill>
                  <a:schemeClr val="tx1">
                    <a:lumMod val="95000"/>
                    <a:lumOff val="5000"/>
                  </a:schemeClr>
                </a:solidFill>
              </a:rPr>
              <a:t>сош</a:t>
            </a:r>
            <a:endParaRPr lang="ru-RU" sz="1800" b="1" dirty="0" smtClean="0">
              <a:solidFill>
                <a:schemeClr val="tx1">
                  <a:lumMod val="95000"/>
                  <a:lumOff val="5000"/>
                </a:schemeClr>
              </a:solidFill>
            </a:endParaRPr>
          </a:p>
          <a:p>
            <a:r>
              <a:rPr lang="ru-RU" sz="1800" b="1" dirty="0" smtClean="0">
                <a:solidFill>
                  <a:schemeClr val="tx1">
                    <a:lumMod val="95000"/>
                    <a:lumOff val="5000"/>
                  </a:schemeClr>
                </a:solidFill>
              </a:rPr>
              <a:t>                     им. А.И. Солженицына</a:t>
            </a:r>
            <a:endParaRPr lang="ru-RU" sz="1800" b="1" dirty="0">
              <a:solidFill>
                <a:schemeClr val="tx1">
                  <a:lumMod val="95000"/>
                  <a:lumOff val="5000"/>
                </a:schemeClr>
              </a:solidFill>
            </a:endParaRPr>
          </a:p>
        </p:txBody>
      </p:sp>
    </p:spTree>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Источники информации:</a:t>
            </a:r>
            <a:br>
              <a:rPr lang="ru-RU" b="1" dirty="0" smtClean="0"/>
            </a:br>
            <a:endParaRPr lang="ru-RU" b="1" dirty="0"/>
          </a:p>
        </p:txBody>
      </p:sp>
      <p:sp>
        <p:nvSpPr>
          <p:cNvPr id="3" name="Содержимое 2"/>
          <p:cNvSpPr>
            <a:spLocks noGrp="1"/>
          </p:cNvSpPr>
          <p:nvPr>
            <p:ph idx="1"/>
          </p:nvPr>
        </p:nvSpPr>
        <p:spPr/>
        <p:txBody>
          <a:bodyPr/>
          <a:lstStyle/>
          <a:p>
            <a:pPr>
              <a:lnSpc>
                <a:spcPct val="90000"/>
              </a:lnSpc>
              <a:defRPr/>
            </a:pPr>
            <a:r>
              <a:rPr lang="ru-RU" b="1" dirty="0" err="1" smtClean="0">
                <a:solidFill>
                  <a:schemeClr val="tx2"/>
                </a:solidFill>
              </a:rPr>
              <a:t>www</a:t>
            </a:r>
            <a:r>
              <a:rPr lang="en-US" b="1" dirty="0" smtClean="0">
                <a:solidFill>
                  <a:schemeClr val="tx2"/>
                </a:solidFill>
              </a:rPr>
              <a:t>.</a:t>
            </a:r>
            <a:r>
              <a:rPr lang="ru-RU" b="1" dirty="0" err="1" smtClean="0">
                <a:solidFill>
                  <a:schemeClr val="tx2"/>
                </a:solidFill>
              </a:rPr>
              <a:t>voiny.nagrada.info</a:t>
            </a:r>
            <a:r>
              <a:rPr lang="ru-RU" b="1" dirty="0" smtClean="0">
                <a:solidFill>
                  <a:schemeClr val="tx2"/>
                </a:solidFill>
              </a:rPr>
              <a:t> </a:t>
            </a:r>
          </a:p>
          <a:p>
            <a:pPr>
              <a:lnSpc>
                <a:spcPct val="90000"/>
              </a:lnSpc>
              <a:defRPr/>
            </a:pPr>
            <a:r>
              <a:rPr lang="ru-RU" b="1" dirty="0" err="1" smtClean="0">
                <a:solidFill>
                  <a:schemeClr val="tx2"/>
                </a:solidFill>
              </a:rPr>
              <a:t>www.encspb.ru</a:t>
            </a:r>
            <a:r>
              <a:rPr lang="ru-RU" b="1" dirty="0" smtClean="0">
                <a:solidFill>
                  <a:schemeClr val="tx2"/>
                </a:solidFill>
              </a:rPr>
              <a:t> </a:t>
            </a:r>
          </a:p>
          <a:p>
            <a:pPr>
              <a:lnSpc>
                <a:spcPct val="90000"/>
              </a:lnSpc>
              <a:defRPr/>
            </a:pPr>
            <a:r>
              <a:rPr lang="ru-RU" b="1" dirty="0" err="1" smtClean="0">
                <a:solidFill>
                  <a:schemeClr val="tx2"/>
                </a:solidFill>
                <a:hlinkClick r:id="rId2"/>
              </a:rPr>
              <a:t>www.ipoteka-forum.ru</a:t>
            </a:r>
            <a:r>
              <a:rPr lang="ru-RU" b="1" dirty="0" smtClean="0">
                <a:solidFill>
                  <a:schemeClr val="tx2"/>
                </a:solidFill>
                <a:hlinkClick r:id="rId2"/>
              </a:rPr>
              <a:t>/</a:t>
            </a:r>
            <a:r>
              <a:rPr lang="ru-RU" b="1" dirty="0" err="1" smtClean="0">
                <a:solidFill>
                  <a:schemeClr val="tx2"/>
                </a:solidFill>
                <a:hlinkClick r:id="rId2"/>
              </a:rPr>
              <a:t>home_loan</a:t>
            </a:r>
            <a:endParaRPr lang="en-US" b="1" dirty="0" smtClean="0">
              <a:solidFill>
                <a:schemeClr val="tx2"/>
              </a:solidFill>
            </a:endParaRPr>
          </a:p>
          <a:p>
            <a:pPr>
              <a:lnSpc>
                <a:spcPct val="90000"/>
              </a:lnSpc>
              <a:defRPr/>
            </a:pPr>
            <a:r>
              <a:rPr lang="ru-RU" b="1" dirty="0" smtClean="0">
                <a:solidFill>
                  <a:schemeClr val="tx2"/>
                </a:solidFill>
              </a:rPr>
              <a:t> </a:t>
            </a:r>
            <a:r>
              <a:rPr lang="ru-RU" b="1" u="sng" dirty="0" smtClean="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hlinkClick r:id="rId3"/>
              </a:rPr>
              <a:t>http://</a:t>
            </a:r>
            <a:r>
              <a:rPr lang="ru-RU" b="1" u="sng" dirty="0" smtClean="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hlinkClick r:id="rId3"/>
              </a:rPr>
              <a:t>bibliogid.ru/articles/3977</a:t>
            </a:r>
            <a:r>
              <a:rPr lang="ru-RU" b="1" dirty="0" smtClean="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rPr>
              <a:t> </a:t>
            </a:r>
            <a:endParaRPr lang="en-US" b="1" dirty="0" smtClean="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endParaRPr>
          </a:p>
          <a:p>
            <a:pPr>
              <a:lnSpc>
                <a:spcPct val="90000"/>
              </a:lnSpc>
              <a:defRPr/>
            </a:pPr>
            <a:r>
              <a:rPr lang="ru-RU" b="1" u="sng" dirty="0" smtClean="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hlinkClick r:id="rId4"/>
              </a:rPr>
              <a:t>http</a:t>
            </a:r>
            <a:r>
              <a:rPr lang="ru-RU" b="1" u="sng" dirty="0" smtClean="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hlinkClick r:id="rId4"/>
              </a:rPr>
              <a:t>://clever-media-ru.livejournal.com/pics/catalog/455/82065</a:t>
            </a:r>
            <a:r>
              <a:rPr lang="ru-RU" b="1" dirty="0" smtClean="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rPr>
              <a:t> </a:t>
            </a:r>
            <a:br>
              <a:rPr lang="ru-RU" b="1" dirty="0" smtClean="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rPr>
            </a:br>
            <a:endParaRPr lang="ru-RU" b="1" dirty="0" smtClean="0">
              <a:solidFill>
                <a:schemeClr val="tx2"/>
              </a:solidFill>
            </a:endParaRPr>
          </a:p>
          <a:p>
            <a:endParaRPr lang="ru-RU" dirty="0"/>
          </a:p>
        </p:txBody>
      </p:sp>
    </p:spTree>
  </p:cSld>
  <p:clrMapOvr>
    <a:masterClrMapping/>
  </p:clrMapOvr>
  <p:transition spd="med">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rmAutofit fontScale="90000"/>
          </a:bodyPr>
          <a:lstStyle/>
          <a:p>
            <a:r>
              <a:rPr lang="ru-RU" b="1" dirty="0" smtClean="0">
                <a:solidFill>
                  <a:schemeClr val="tx1">
                    <a:lumMod val="95000"/>
                    <a:lumOff val="5000"/>
                  </a:schemeClr>
                </a:solidFill>
              </a:rPr>
              <a:t/>
            </a:r>
            <a:br>
              <a:rPr lang="ru-RU" b="1" dirty="0" smtClean="0">
                <a:solidFill>
                  <a:schemeClr val="tx1">
                    <a:lumMod val="95000"/>
                    <a:lumOff val="5000"/>
                  </a:schemeClr>
                </a:solidFill>
              </a:rPr>
            </a:br>
            <a:r>
              <a:rPr lang="ru-RU" sz="2200" b="1" dirty="0" smtClean="0">
                <a:solidFill>
                  <a:schemeClr val="tx1">
                    <a:lumMod val="95000"/>
                    <a:lumOff val="5000"/>
                  </a:schemeClr>
                </a:solidFill>
                <a:latin typeface="Times New Roman" pitchFamily="18" charset="0"/>
                <a:cs typeface="Times New Roman" pitchFamily="18" charset="0"/>
              </a:rPr>
              <a:t>Родоплеменной строй</a:t>
            </a:r>
            <a:br>
              <a:rPr lang="ru-RU" sz="2200" b="1" dirty="0" smtClean="0">
                <a:solidFill>
                  <a:schemeClr val="tx1">
                    <a:lumMod val="95000"/>
                    <a:lumOff val="5000"/>
                  </a:schemeClr>
                </a:solidFill>
                <a:latin typeface="Times New Roman" pitchFamily="18" charset="0"/>
                <a:cs typeface="Times New Roman" pitchFamily="18" charset="0"/>
              </a:rPr>
            </a:br>
            <a:r>
              <a:rPr lang="ru-RU" sz="2200" b="1" dirty="0" smtClean="0">
                <a:solidFill>
                  <a:schemeClr val="tx1">
                    <a:lumMod val="95000"/>
                    <a:lumOff val="5000"/>
                  </a:schemeClr>
                </a:solidFill>
                <a:latin typeface="Times New Roman" pitchFamily="18" charset="0"/>
                <a:cs typeface="Times New Roman" pitchFamily="18" charset="0"/>
              </a:rPr>
              <a:t>(</a:t>
            </a:r>
            <a:r>
              <a:rPr lang="ru-RU" sz="2200" b="1" dirty="0" smtClean="0">
                <a:latin typeface="Times New Roman" pitchFamily="18" charset="0"/>
                <a:cs typeface="Times New Roman" pitchFamily="18" charset="0"/>
              </a:rPr>
              <a:t>Род был коллективом людей, осознавших свое </a:t>
            </a:r>
            <a:r>
              <a:rPr lang="ru-RU" sz="2200" b="1" dirty="0" smtClean="0">
                <a:latin typeface="Times New Roman" pitchFamily="18" charset="0"/>
                <a:cs typeface="Times New Roman" pitchFamily="18" charset="0"/>
                <a:hlinkClick r:id="rId2" tooltip="Родство – совокупность людей, связанных общими предками, усыновлением или браком, а также связь между людьми (родственниками), обусловленная общностью их происхождения – одного лица от другого (прямая линия родства) или разных лиц от общего предка (боковы"/>
              </a:rPr>
              <a:t>родство</a:t>
            </a:r>
            <a:r>
              <a:rPr lang="ru-RU" sz="2200" b="1" dirty="0" smtClean="0">
                <a:latin typeface="Times New Roman" pitchFamily="18" charset="0"/>
                <a:cs typeface="Times New Roman" pitchFamily="18" charset="0"/>
              </a:rPr>
              <a:t> по одной линии</a:t>
            </a:r>
            <a:r>
              <a:rPr lang="en-US" sz="2200" b="1" dirty="0" smtClean="0">
                <a:latin typeface="Times New Roman" pitchFamily="18" charset="0"/>
                <a:cs typeface="Times New Roman" pitchFamily="18" charset="0"/>
              </a:rPr>
              <a:t>.</a:t>
            </a:r>
            <a:r>
              <a:rPr lang="ru-RU" sz="2200" b="1" dirty="0" smtClean="0">
                <a:latin typeface="Times New Roman" pitchFamily="18" charset="0"/>
                <a:cs typeface="Times New Roman" pitchFamily="18" charset="0"/>
              </a:rPr>
              <a:t>)</a:t>
            </a:r>
            <a:r>
              <a:rPr lang="ru-RU" sz="3100" b="1" dirty="0" smtClean="0">
                <a:latin typeface="Times New Roman" pitchFamily="18" charset="0"/>
                <a:cs typeface="Times New Roman" pitchFamily="18" charset="0"/>
              </a:rPr>
              <a:t/>
            </a:r>
            <a:br>
              <a:rPr lang="ru-RU" sz="31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 </a:t>
            </a:r>
            <a:br>
              <a:rPr lang="ru-RU" sz="1600" b="1" dirty="0" smtClean="0">
                <a:latin typeface="Times New Roman" pitchFamily="18" charset="0"/>
                <a:cs typeface="Times New Roman" pitchFamily="18" charset="0"/>
              </a:rPr>
            </a:br>
            <a:endParaRPr lang="ru-RU" sz="1600" b="1" dirty="0">
              <a:solidFill>
                <a:schemeClr val="tx1">
                  <a:lumMod val="95000"/>
                  <a:lumOff val="5000"/>
                </a:schemeClr>
              </a:solidFill>
            </a:endParaRPr>
          </a:p>
        </p:txBody>
      </p:sp>
      <p:sp>
        <p:nvSpPr>
          <p:cNvPr id="3" name="Содержимое 2"/>
          <p:cNvSpPr>
            <a:spLocks noGrp="1"/>
          </p:cNvSpPr>
          <p:nvPr>
            <p:ph sz="half" idx="1"/>
          </p:nvPr>
        </p:nvSpPr>
        <p:spPr>
          <a:xfrm>
            <a:off x="0" y="1214422"/>
            <a:ext cx="2786050" cy="5500726"/>
          </a:xfrm>
        </p:spPr>
        <p:txBody>
          <a:bodyPr>
            <a:normAutofit fontScale="92500" lnSpcReduction="20000"/>
          </a:bodyPr>
          <a:lstStyle/>
          <a:p>
            <a:pPr>
              <a:buNone/>
            </a:pPr>
            <a:endParaRPr lang="ru-RU" sz="1500" dirty="0" smtClean="0">
              <a:latin typeface="Times New Roman" pitchFamily="18" charset="0"/>
              <a:cs typeface="Times New Roman" pitchFamily="18" charset="0"/>
            </a:endParaRPr>
          </a:p>
          <a:p>
            <a:pPr>
              <a:buNone/>
            </a:pPr>
            <a:r>
              <a:rPr lang="ru-RU" sz="1500" dirty="0" smtClean="0">
                <a:latin typeface="Times New Roman" pitchFamily="18" charset="0"/>
                <a:cs typeface="Times New Roman" pitchFamily="18" charset="0"/>
              </a:rPr>
              <a:t> </a:t>
            </a:r>
            <a:r>
              <a:rPr lang="ru-RU" sz="1700" b="1" dirty="0">
                <a:latin typeface="Times New Roman" pitchFamily="18" charset="0"/>
                <a:cs typeface="Times New Roman" pitchFamily="18" charset="0"/>
              </a:rPr>
              <a:t>Структуру органов </a:t>
            </a:r>
            <a:r>
              <a:rPr lang="ru-RU" sz="1700" b="1" dirty="0" smtClean="0">
                <a:latin typeface="Times New Roman" pitchFamily="18" charset="0"/>
                <a:cs typeface="Times New Roman" pitchFamily="18" charset="0"/>
              </a:rPr>
              <a:t>власти родовой </a:t>
            </a:r>
            <a:r>
              <a:rPr lang="ru-RU" sz="1700" b="1" dirty="0">
                <a:latin typeface="Times New Roman" pitchFamily="18" charset="0"/>
                <a:cs typeface="Times New Roman" pitchFamily="18" charset="0"/>
              </a:rPr>
              <a:t>организации можно представить следующим образом</a:t>
            </a:r>
            <a:r>
              <a:rPr lang="ru-RU" sz="1700" b="1" dirty="0" smtClean="0">
                <a:latin typeface="Times New Roman" pitchFamily="18" charset="0"/>
                <a:cs typeface="Times New Roman" pitchFamily="18" charset="0"/>
              </a:rPr>
              <a:t>:</a:t>
            </a:r>
          </a:p>
          <a:p>
            <a:pPr>
              <a:buNone/>
            </a:pPr>
            <a:endParaRPr lang="ru-RU" sz="1700" b="1" dirty="0" smtClean="0">
              <a:latin typeface="Times New Roman" pitchFamily="18" charset="0"/>
              <a:cs typeface="Times New Roman" pitchFamily="18" charset="0"/>
            </a:endParaRPr>
          </a:p>
          <a:p>
            <a:pPr lvl="0">
              <a:buNone/>
            </a:pPr>
            <a:r>
              <a:rPr lang="ru-RU" sz="1700" b="1" dirty="0">
                <a:latin typeface="Times New Roman" pitchFamily="18" charset="0"/>
                <a:cs typeface="Times New Roman" pitchFamily="18" charset="0"/>
              </a:rPr>
              <a:t>1. Общее собрание рода;</a:t>
            </a:r>
          </a:p>
          <a:p>
            <a:pPr lvl="0">
              <a:buNone/>
            </a:pPr>
            <a:r>
              <a:rPr lang="ru-RU" sz="1700" b="1" dirty="0">
                <a:latin typeface="Times New Roman" pitchFamily="18" charset="0"/>
                <a:cs typeface="Times New Roman" pitchFamily="18" charset="0"/>
              </a:rPr>
              <a:t>2. Совет старейшин (старейшина);</a:t>
            </a:r>
          </a:p>
          <a:p>
            <a:pPr lvl="0">
              <a:buNone/>
            </a:pPr>
            <a:r>
              <a:rPr lang="ru-RU" sz="1700" b="1" dirty="0">
                <a:latin typeface="Times New Roman" pitchFamily="18" charset="0"/>
                <a:cs typeface="Times New Roman" pitchFamily="18" charset="0"/>
              </a:rPr>
              <a:t>3. Вождь (военачальник, предводитель охоты</a:t>
            </a:r>
            <a:r>
              <a:rPr lang="ru-RU" sz="1700" b="1" dirty="0" smtClean="0">
                <a:latin typeface="Times New Roman" pitchFamily="18" charset="0"/>
                <a:cs typeface="Times New Roman" pitchFamily="18" charset="0"/>
              </a:rPr>
              <a:t>).</a:t>
            </a:r>
          </a:p>
          <a:p>
            <a:pPr lvl="0"/>
            <a:endParaRPr lang="ru-RU" sz="1500" b="1" dirty="0" smtClean="0">
              <a:latin typeface="Times New Roman" pitchFamily="18" charset="0"/>
              <a:cs typeface="Times New Roman" pitchFamily="18" charset="0"/>
            </a:endParaRPr>
          </a:p>
          <a:p>
            <a:pPr>
              <a:buNone/>
            </a:pPr>
            <a:r>
              <a:rPr lang="ru-RU" sz="1700" b="1" dirty="0" smtClean="0">
                <a:latin typeface="Times New Roman" pitchFamily="18" charset="0"/>
                <a:cs typeface="Times New Roman" pitchFamily="18" charset="0"/>
              </a:rPr>
              <a:t>          Общее </a:t>
            </a:r>
            <a:r>
              <a:rPr lang="ru-RU" sz="1700" b="1" dirty="0">
                <a:latin typeface="Times New Roman" pitchFamily="18" charset="0"/>
                <a:cs typeface="Times New Roman" pitchFamily="18" charset="0"/>
              </a:rPr>
              <a:t>собрание решало </a:t>
            </a:r>
            <a:r>
              <a:rPr lang="ru-RU" sz="1700" b="1" dirty="0" smtClean="0">
                <a:latin typeface="Times New Roman" pitchFamily="18" charset="0"/>
                <a:cs typeface="Times New Roman" pitchFamily="18" charset="0"/>
              </a:rPr>
              <a:t>все важнейшие </a:t>
            </a:r>
            <a:r>
              <a:rPr lang="ru-RU" sz="1700" b="1" dirty="0">
                <a:latin typeface="Times New Roman" pitchFamily="18" charset="0"/>
                <a:cs typeface="Times New Roman" pitchFamily="18" charset="0"/>
              </a:rPr>
              <a:t>общие дела, касающиеся всего рода. Собрание избирало старейшину, военных вождей, предводителей охоты, которые управляли повседневной жизнью родовой общины. Для решения особо важных дел собирался совет старейшин.</a:t>
            </a:r>
          </a:p>
          <a:p>
            <a:pPr lvl="0"/>
            <a:endParaRPr lang="ru-RU" sz="1500" b="1" dirty="0">
              <a:latin typeface="Times New Roman" pitchFamily="18" charset="0"/>
              <a:cs typeface="Times New Roman" pitchFamily="18" charset="0"/>
            </a:endParaRPr>
          </a:p>
          <a:p>
            <a:pPr>
              <a:buNone/>
            </a:pPr>
            <a:endParaRPr lang="ru-RU" sz="1600" b="1" dirty="0">
              <a:latin typeface="Times New Roman" pitchFamily="18" charset="0"/>
              <a:cs typeface="Times New Roman" pitchFamily="18" charset="0"/>
            </a:endParaRPr>
          </a:p>
        </p:txBody>
      </p:sp>
      <p:pic>
        <p:nvPicPr>
          <p:cNvPr id="5" name="Содержимое 3" descr="img042.jpg"/>
          <p:cNvPicPr>
            <a:picLocks noGrp="1" noChangeAspect="1"/>
          </p:cNvPicPr>
          <p:nvPr>
            <p:ph sz="half" idx="2"/>
          </p:nvPr>
        </p:nvPicPr>
        <p:blipFill>
          <a:blip r:embed="rId3" cstate="print"/>
          <a:srcRect/>
          <a:stretch>
            <a:fillRect/>
          </a:stretch>
        </p:blipFill>
        <p:spPr>
          <a:xfrm>
            <a:off x="2786050" y="1643050"/>
            <a:ext cx="6215106" cy="3929090"/>
          </a:xfrm>
        </p:spPr>
      </p:pic>
    </p:spTree>
  </p:cSld>
  <p:clrMapOvr>
    <a:masterClrMapping/>
  </p:clrMapOvr>
  <p:transition spd="med">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142852"/>
            <a:ext cx="9001156" cy="1214446"/>
          </a:xfrm>
        </p:spPr>
        <p:txBody>
          <a:bodyPr>
            <a:noAutofit/>
          </a:bodyPr>
          <a:lstStyle/>
          <a:p>
            <a:r>
              <a:rPr lang="ru-RU" sz="1800" b="1" dirty="0" smtClean="0">
                <a:latin typeface="Times New Roman" pitchFamily="18" charset="0"/>
                <a:cs typeface="Times New Roman" pitchFamily="18" charset="0"/>
              </a:rPr>
              <a:t>Образованию </a:t>
            </a:r>
            <a:r>
              <a:rPr lang="ru-RU" sz="1800" b="1" dirty="0">
                <a:latin typeface="Times New Roman" pitchFamily="18" charset="0"/>
                <a:cs typeface="Times New Roman" pitchFamily="18" charset="0"/>
              </a:rPr>
              <a:t>государства на Руси и складыванию феодальных отношений у восточных славян предшествовал период, получивший название военной демократии. Это была последняя стадия родоплеменного строя, когда происходит переход от первобытнообщинного строя к феодализму. </a:t>
            </a:r>
          </a:p>
        </p:txBody>
      </p:sp>
      <p:sp>
        <p:nvSpPr>
          <p:cNvPr id="3" name="Содержимое 2"/>
          <p:cNvSpPr>
            <a:spLocks noGrp="1"/>
          </p:cNvSpPr>
          <p:nvPr>
            <p:ph sz="half" idx="1"/>
          </p:nvPr>
        </p:nvSpPr>
        <p:spPr>
          <a:xfrm>
            <a:off x="0" y="1285860"/>
            <a:ext cx="3071802" cy="5429288"/>
          </a:xfrm>
        </p:spPr>
        <p:txBody>
          <a:bodyPr>
            <a:normAutofit fontScale="92500" lnSpcReduction="10000"/>
          </a:bodyPr>
          <a:lstStyle/>
          <a:p>
            <a:pPr>
              <a:buNone/>
            </a:pPr>
            <a:endParaRPr lang="en-US" sz="1600" b="1" dirty="0" smtClean="0">
              <a:latin typeface="Times New Roman" pitchFamily="18" charset="0"/>
              <a:cs typeface="Times New Roman" pitchFamily="18" charset="0"/>
            </a:endParaRPr>
          </a:p>
          <a:p>
            <a:pPr>
              <a:buNone/>
            </a:pPr>
            <a:r>
              <a:rPr lang="ru-RU" sz="1800" b="1" dirty="0" smtClean="0">
                <a:latin typeface="Times New Roman" pitchFamily="18" charset="0"/>
                <a:cs typeface="Times New Roman" pitchFamily="18" charset="0"/>
              </a:rPr>
              <a:t>В </a:t>
            </a:r>
            <a:r>
              <a:rPr lang="ru-RU" sz="1800" b="1" dirty="0">
                <a:latin typeface="Times New Roman" pitchFamily="18" charset="0"/>
                <a:cs typeface="Times New Roman" pitchFamily="18" charset="0"/>
              </a:rPr>
              <a:t>это время славяне вели многочисленные войны, отражая набеги кочевников. Из среды общинников выделяются воины-профессионалы. Возрастает роль князя-военачальника, который первоначально выбирался на народном собрании — вече, там же избирались предводители племенного войска — воеводы</a:t>
            </a:r>
            <a:r>
              <a:rPr lang="ru-RU" sz="1800" b="1" dirty="0" smtClean="0">
                <a:latin typeface="Times New Roman" pitchFamily="18" charset="0"/>
                <a:cs typeface="Times New Roman" pitchFamily="18" charset="0"/>
              </a:rPr>
              <a:t>.</a:t>
            </a:r>
            <a:r>
              <a:rPr lang="en-US" sz="1800" b="1" dirty="0" smtClean="0">
                <a:latin typeface="Times New Roman" pitchFamily="18" charset="0"/>
                <a:cs typeface="Times New Roman" pitchFamily="18" charset="0"/>
              </a:rPr>
              <a:t> </a:t>
            </a:r>
            <a:r>
              <a:rPr lang="ru-RU" sz="1800" b="1" dirty="0" smtClean="0">
                <a:latin typeface="Times New Roman" pitchFamily="18" charset="0"/>
                <a:cs typeface="Times New Roman" pitchFamily="18" charset="0"/>
              </a:rPr>
              <a:t>Новгородская земля сумела сохранить республиканский строй и основы выборной демократии на протяжении нескольких последующих столетий, вплоть до конца XV в. </a:t>
            </a:r>
            <a:endParaRPr lang="ru-RU" sz="1800" b="1" dirty="0">
              <a:latin typeface="Times New Roman" pitchFamily="18" charset="0"/>
              <a:cs typeface="Times New Roman" pitchFamily="18" charset="0"/>
            </a:endParaRPr>
          </a:p>
        </p:txBody>
      </p:sp>
      <p:pic>
        <p:nvPicPr>
          <p:cNvPr id="6" name="Содержимое 5" descr="http://www.kurgfirst.ru/prez/ist.files/image003.jpg"/>
          <p:cNvPicPr>
            <a:picLocks noGrp="1"/>
          </p:cNvPicPr>
          <p:nvPr>
            <p:ph sz="half" idx="2"/>
          </p:nvPr>
        </p:nvPicPr>
        <p:blipFill>
          <a:blip r:embed="rId2"/>
          <a:srcRect/>
          <a:stretch>
            <a:fillRect/>
          </a:stretch>
        </p:blipFill>
        <p:spPr bwMode="auto">
          <a:xfrm>
            <a:off x="3143240" y="1785926"/>
            <a:ext cx="5786478" cy="4357717"/>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r>
              <a:rPr lang="ru-RU" sz="2400" b="1" dirty="0" smtClean="0"/>
              <a:t/>
            </a:r>
            <a:br>
              <a:rPr lang="ru-RU" sz="2400" b="1" dirty="0" smtClean="0"/>
            </a:br>
            <a:r>
              <a:rPr lang="ru-RU" sz="2400" b="1" dirty="0" smtClean="0"/>
              <a:t>Русское </a:t>
            </a:r>
            <a:r>
              <a:rPr lang="ru-RU" sz="2400" b="1" dirty="0"/>
              <a:t>централизованное государство (конец XV—начало XVI вв.)</a:t>
            </a:r>
            <a:br>
              <a:rPr lang="ru-RU" sz="2400" b="1" dirty="0"/>
            </a:br>
            <a:endParaRPr lang="ru-RU" sz="2400" dirty="0">
              <a:latin typeface="Times New Roman" pitchFamily="18" charset="0"/>
              <a:cs typeface="Times New Roman" pitchFamily="18" charset="0"/>
            </a:endParaRPr>
          </a:p>
        </p:txBody>
      </p:sp>
      <p:sp>
        <p:nvSpPr>
          <p:cNvPr id="3" name="Содержимое 2"/>
          <p:cNvSpPr>
            <a:spLocks noGrp="1"/>
          </p:cNvSpPr>
          <p:nvPr>
            <p:ph sz="half" idx="1"/>
          </p:nvPr>
        </p:nvSpPr>
        <p:spPr>
          <a:xfrm>
            <a:off x="0" y="1071546"/>
            <a:ext cx="2643174" cy="5429288"/>
          </a:xfrm>
        </p:spPr>
        <p:txBody>
          <a:bodyPr>
            <a:normAutofit/>
          </a:bodyPr>
          <a:lstStyle/>
          <a:p>
            <a:pPr>
              <a:buNone/>
            </a:pPr>
            <a:r>
              <a:rPr lang="ru-RU" sz="1600" b="1" dirty="0">
                <a:latin typeface="Times New Roman" pitchFamily="18" charset="0"/>
                <a:cs typeface="Times New Roman" pitchFamily="18" charset="0"/>
              </a:rPr>
              <a:t>В </a:t>
            </a:r>
            <a:r>
              <a:rPr lang="ru-RU" sz="1600" b="1" u="sng" dirty="0">
                <a:latin typeface="Times New Roman" pitchFamily="18" charset="0"/>
                <a:cs typeface="Times New Roman" pitchFamily="18" charset="0"/>
                <a:hlinkClick r:id="rId2" tooltip="1547 год"/>
              </a:rPr>
              <a:t>1547 году</a:t>
            </a:r>
            <a:r>
              <a:rPr lang="ru-RU" sz="1600" b="1" dirty="0">
                <a:latin typeface="Times New Roman" pitchFamily="18" charset="0"/>
                <a:cs typeface="Times New Roman" pitchFamily="18" charset="0"/>
              </a:rPr>
              <a:t> великий князь московский </a:t>
            </a:r>
            <a:r>
              <a:rPr lang="ru-RU" sz="1600" b="1" u="sng" dirty="0">
                <a:latin typeface="Times New Roman" pitchFamily="18" charset="0"/>
                <a:cs typeface="Times New Roman" pitchFamily="18" charset="0"/>
                <a:hlinkClick r:id="rId3" tooltip="Иван IV Грозный"/>
              </a:rPr>
              <a:t>Иван IV Грозный</a:t>
            </a:r>
            <a:r>
              <a:rPr lang="ru-RU" sz="1600" b="1" dirty="0">
                <a:latin typeface="Times New Roman" pitchFamily="18" charset="0"/>
                <a:cs typeface="Times New Roman" pitchFamily="18" charset="0"/>
              </a:rPr>
              <a:t> впервые венчается на царство.</a:t>
            </a:r>
          </a:p>
          <a:p>
            <a:pPr>
              <a:buNone/>
            </a:pPr>
            <a:r>
              <a:rPr lang="ru-RU" sz="1600" b="1" dirty="0">
                <a:latin typeface="Times New Roman" pitchFamily="18" charset="0"/>
                <a:cs typeface="Times New Roman" pitchFamily="18" charset="0"/>
              </a:rPr>
              <a:t>В </a:t>
            </a:r>
            <a:r>
              <a:rPr lang="ru-RU" sz="1600" b="1" u="sng" dirty="0">
                <a:latin typeface="Times New Roman" pitchFamily="18" charset="0"/>
                <a:cs typeface="Times New Roman" pitchFamily="18" charset="0"/>
                <a:hlinkClick r:id="rId4" tooltip="1549 год"/>
              </a:rPr>
              <a:t>1549 году</a:t>
            </a:r>
            <a:r>
              <a:rPr lang="ru-RU" sz="1600" b="1" dirty="0">
                <a:latin typeface="Times New Roman" pitchFamily="18" charset="0"/>
                <a:cs typeface="Times New Roman" pitchFamily="18" charset="0"/>
              </a:rPr>
              <a:t> созван первый </a:t>
            </a:r>
            <a:r>
              <a:rPr lang="ru-RU" sz="1600" b="1" u="sng" dirty="0">
                <a:latin typeface="Times New Roman" pitchFamily="18" charset="0"/>
                <a:cs typeface="Times New Roman" pitchFamily="18" charset="0"/>
                <a:hlinkClick r:id="rId5" tooltip="Сословно-представительная монархия"/>
              </a:rPr>
              <a:t>сословно-представительный</a:t>
            </a:r>
            <a:r>
              <a:rPr lang="ru-RU" sz="1600" b="1" dirty="0">
                <a:latin typeface="Times New Roman" pitchFamily="18" charset="0"/>
                <a:cs typeface="Times New Roman" pitchFamily="18" charset="0"/>
              </a:rPr>
              <a:t> орган — </a:t>
            </a:r>
            <a:r>
              <a:rPr lang="ru-RU" sz="1600" b="1" u="sng" dirty="0">
                <a:latin typeface="Times New Roman" pitchFamily="18" charset="0"/>
                <a:cs typeface="Times New Roman" pitchFamily="18" charset="0"/>
                <a:hlinkClick r:id="rId6" tooltip="Земский собор"/>
              </a:rPr>
              <a:t>Земский собор</a:t>
            </a:r>
            <a:r>
              <a:rPr lang="ru-RU" sz="1600" b="1" dirty="0" smtClean="0">
                <a:latin typeface="Times New Roman" pitchFamily="18" charset="0"/>
                <a:cs typeface="Times New Roman" pitchFamily="18" charset="0"/>
              </a:rPr>
              <a:t>.</a:t>
            </a:r>
          </a:p>
          <a:p>
            <a:pPr>
              <a:buNone/>
            </a:pPr>
            <a:r>
              <a:rPr lang="ru-RU" sz="1600" b="1" dirty="0" smtClean="0">
                <a:latin typeface="Times New Roman" pitchFamily="18" charset="0"/>
                <a:cs typeface="Times New Roman" pitchFamily="18" charset="0"/>
              </a:rPr>
              <a:t> Важнейшие государственные мероприятия начинают приниматься с санкции представителей господствующего класса, в числе которого значительную роль играли дворяне</a:t>
            </a:r>
          </a:p>
          <a:p>
            <a:endParaRPr lang="ru-RU" sz="1400" b="1" dirty="0">
              <a:latin typeface="Times New Roman" pitchFamily="18" charset="0"/>
              <a:cs typeface="Times New Roman" pitchFamily="18" charset="0"/>
            </a:endParaRPr>
          </a:p>
        </p:txBody>
      </p:sp>
      <p:pic>
        <p:nvPicPr>
          <p:cNvPr id="3074" name="Picture 2" descr="C:\Documents and Settings\Валентина\Рабочий стол\январь 2012\выборы\57261_or.jpg"/>
          <p:cNvPicPr>
            <a:picLocks noGrp="1" noChangeAspect="1" noChangeArrowheads="1"/>
          </p:cNvPicPr>
          <p:nvPr>
            <p:ph sz="half" idx="2"/>
          </p:nvPr>
        </p:nvPicPr>
        <p:blipFill>
          <a:blip r:embed="rId7"/>
          <a:srcRect/>
          <a:stretch>
            <a:fillRect/>
          </a:stretch>
        </p:blipFill>
        <p:spPr bwMode="auto">
          <a:xfrm>
            <a:off x="2786050" y="1500174"/>
            <a:ext cx="6181353" cy="4525963"/>
          </a:xfrm>
          <a:prstGeom prst="rect">
            <a:avLst/>
          </a:prstGeom>
          <a:noFill/>
        </p:spPr>
      </p:pic>
    </p:spTree>
  </p:cSld>
  <p:clrMapOvr>
    <a:masterClrMapping/>
  </p:clrMapOvr>
  <p:transition spd="med">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500174"/>
          </a:xfrm>
        </p:spPr>
        <p:txBody>
          <a:bodyPr>
            <a:normAutofit/>
          </a:bodyPr>
          <a:lstStyle/>
          <a:p>
            <a:r>
              <a:rPr lang="ru-RU" sz="1800" b="1" dirty="0">
                <a:latin typeface="Times New Roman" pitchFamily="18" charset="0"/>
                <a:cs typeface="Times New Roman" pitchFamily="18" charset="0"/>
              </a:rPr>
              <a:t>В январе </a:t>
            </a:r>
            <a:r>
              <a:rPr lang="ru-RU" sz="1800" b="1" u="sng" dirty="0">
                <a:latin typeface="Times New Roman" pitchFamily="18" charset="0"/>
                <a:cs typeface="Times New Roman" pitchFamily="18" charset="0"/>
                <a:hlinkClick r:id="rId3" tooltip="1613 год"/>
              </a:rPr>
              <a:t>1613 года</a:t>
            </a:r>
            <a:r>
              <a:rPr lang="ru-RU" sz="1800" b="1" dirty="0">
                <a:latin typeface="Times New Roman" pitchFamily="18" charset="0"/>
                <a:cs typeface="Times New Roman" pitchFamily="18" charset="0"/>
              </a:rPr>
              <a:t> в Москву съехались выборные от всех сословий, включая крестьян. </a:t>
            </a:r>
            <a:r>
              <a:rPr lang="ru-RU" sz="1800" b="1" u="sng" dirty="0">
                <a:latin typeface="Times New Roman" pitchFamily="18" charset="0"/>
                <a:cs typeface="Times New Roman" pitchFamily="18" charset="0"/>
                <a:hlinkClick r:id="rId4" tooltip="Земский собор 1613 года"/>
              </a:rPr>
              <a:t>Земский собор 1613 </a:t>
            </a:r>
            <a:r>
              <a:rPr lang="ru-RU" sz="1800" b="1" u="sng" dirty="0" err="1" smtClean="0">
                <a:latin typeface="Times New Roman" pitchFamily="18" charset="0"/>
                <a:cs typeface="Times New Roman" pitchFamily="18" charset="0"/>
                <a:hlinkClick r:id="rId4" tooltip="Земский собор 1613 года"/>
              </a:rPr>
              <a:t>года</a:t>
            </a:r>
            <a:r>
              <a:rPr lang="ru-RU" sz="1800" b="1" u="sng" dirty="0" err="1" smtClean="0">
                <a:latin typeface="Times New Roman" pitchFamily="18" charset="0"/>
                <a:cs typeface="Times New Roman" pitchFamily="18" charset="0"/>
              </a:rPr>
              <a:t>,</a:t>
            </a:r>
            <a:r>
              <a:rPr lang="ru-RU" sz="1800" b="1" dirty="0" err="1" smtClean="0">
                <a:latin typeface="Times New Roman" pitchFamily="18" charset="0"/>
                <a:cs typeface="Times New Roman" pitchFamily="18" charset="0"/>
              </a:rPr>
              <a:t>Выставлено</a:t>
            </a:r>
            <a:r>
              <a:rPr lang="ru-RU" sz="1800" b="1" dirty="0" smtClean="0">
                <a:latin typeface="Times New Roman" pitchFamily="18" charset="0"/>
                <a:cs typeface="Times New Roman" pitchFamily="18" charset="0"/>
              </a:rPr>
              <a:t> </a:t>
            </a:r>
            <a:r>
              <a:rPr lang="ru-RU" sz="1800" b="1" dirty="0">
                <a:latin typeface="Times New Roman" pitchFamily="18" charset="0"/>
                <a:cs typeface="Times New Roman" pitchFamily="18" charset="0"/>
              </a:rPr>
              <a:t>было четыре кандидата: </a:t>
            </a:r>
            <a:r>
              <a:rPr lang="ru-RU" sz="1800" b="1" u="sng" dirty="0">
                <a:latin typeface="Times New Roman" pitchFamily="18" charset="0"/>
                <a:cs typeface="Times New Roman" pitchFamily="18" charset="0"/>
                <a:hlinkClick r:id="rId5" tooltip="Воротынский, Иван Михайлович (младший)"/>
              </a:rPr>
              <a:t>Иван Воротынский</a:t>
            </a:r>
            <a:r>
              <a:rPr lang="ru-RU" sz="1800" b="1" dirty="0">
                <a:latin typeface="Times New Roman" pitchFamily="18" charset="0"/>
                <a:cs typeface="Times New Roman" pitchFamily="18" charset="0"/>
              </a:rPr>
              <a:t>, </a:t>
            </a:r>
            <a:r>
              <a:rPr lang="ru-RU" sz="1800" b="1" u="sng" dirty="0">
                <a:latin typeface="Times New Roman" pitchFamily="18" charset="0"/>
                <a:cs typeface="Times New Roman" pitchFamily="18" charset="0"/>
                <a:hlinkClick r:id="rId6" tooltip="Трубецкой, Дмитрий Тимофеевич"/>
              </a:rPr>
              <a:t>Дмитрий Трубецкой</a:t>
            </a:r>
            <a:r>
              <a:rPr lang="ru-RU" sz="1800" b="1" dirty="0">
                <a:latin typeface="Times New Roman" pitchFamily="18" charset="0"/>
                <a:cs typeface="Times New Roman" pitchFamily="18" charset="0"/>
              </a:rPr>
              <a:t>, Дмитрий Пожарский и </a:t>
            </a:r>
            <a:r>
              <a:rPr lang="ru-RU" sz="1800" b="1" u="sng" dirty="0">
                <a:latin typeface="Times New Roman" pitchFamily="18" charset="0"/>
                <a:cs typeface="Times New Roman" pitchFamily="18" charset="0"/>
                <a:hlinkClick r:id="rId7" tooltip="Михаил Фёдорович"/>
              </a:rPr>
              <a:t>Михаил Романов</a:t>
            </a:r>
            <a:r>
              <a:rPr lang="ru-RU" sz="1800" b="1" dirty="0">
                <a:latin typeface="Times New Roman" pitchFamily="18" charset="0"/>
                <a:cs typeface="Times New Roman" pitchFamily="18" charset="0"/>
              </a:rPr>
              <a:t>.</a:t>
            </a:r>
          </a:p>
        </p:txBody>
      </p:sp>
      <p:sp>
        <p:nvSpPr>
          <p:cNvPr id="3" name="Содержимое 2"/>
          <p:cNvSpPr>
            <a:spLocks noGrp="1"/>
          </p:cNvSpPr>
          <p:nvPr>
            <p:ph sz="half" idx="1"/>
          </p:nvPr>
        </p:nvSpPr>
        <p:spPr>
          <a:xfrm>
            <a:off x="785786" y="3929066"/>
            <a:ext cx="3214710" cy="2071702"/>
          </a:xfrm>
        </p:spPr>
        <p:txBody>
          <a:bodyPr>
            <a:normAutofit/>
          </a:bodyPr>
          <a:lstStyle/>
          <a:p>
            <a:pPr>
              <a:buNone/>
            </a:pPr>
            <a:r>
              <a:rPr lang="ru-RU" sz="2400" dirty="0" smtClean="0"/>
              <a:t> </a:t>
            </a:r>
            <a:r>
              <a:rPr lang="ru-RU" sz="2400" b="1" u="sng" dirty="0">
                <a:latin typeface="Times New Roman" pitchFamily="18" charset="0"/>
                <a:cs typeface="Times New Roman" pitchFamily="18" charset="0"/>
                <a:hlinkClick r:id="rId8" tooltip="7 февраля"/>
              </a:rPr>
              <a:t>7 февраля</a:t>
            </a:r>
            <a:r>
              <a:rPr lang="ru-RU" sz="2400" b="1" dirty="0">
                <a:latin typeface="Times New Roman" pitchFamily="18" charset="0"/>
                <a:cs typeface="Times New Roman" pitchFamily="18" charset="0"/>
              </a:rPr>
              <a:t> </a:t>
            </a:r>
            <a:r>
              <a:rPr lang="ru-RU" b="1" dirty="0">
                <a:latin typeface="Times New Roman" pitchFamily="18" charset="0"/>
                <a:cs typeface="Times New Roman" pitchFamily="18" charset="0"/>
              </a:rPr>
              <a:t>царём был избран Михаил </a:t>
            </a:r>
            <a:r>
              <a:rPr lang="ru-RU" b="1" dirty="0" err="1" smtClean="0">
                <a:latin typeface="Times New Roman" pitchFamily="18" charset="0"/>
                <a:cs typeface="Times New Roman" pitchFamily="18" charset="0"/>
              </a:rPr>
              <a:t>Фёдоро</a:t>
            </a:r>
            <a:endParaRPr lang="ru-RU" b="1" dirty="0" smtClean="0">
              <a:latin typeface="Times New Roman" pitchFamily="18" charset="0"/>
              <a:cs typeface="Times New Roman" pitchFamily="18" charset="0"/>
            </a:endParaRPr>
          </a:p>
          <a:p>
            <a:pPr>
              <a:buNone/>
            </a:pPr>
            <a:r>
              <a:rPr lang="ru-RU" b="1" dirty="0">
                <a:latin typeface="Times New Roman" pitchFamily="18" charset="0"/>
                <a:cs typeface="Times New Roman" pitchFamily="18" charset="0"/>
              </a:rPr>
              <a:t> </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вич</a:t>
            </a:r>
            <a:r>
              <a:rPr lang="ru-RU" b="1" dirty="0" smtClean="0">
                <a:latin typeface="Times New Roman" pitchFamily="18" charset="0"/>
                <a:cs typeface="Times New Roman" pitchFamily="18" charset="0"/>
              </a:rPr>
              <a:t> </a:t>
            </a:r>
            <a:r>
              <a:rPr lang="ru-RU" b="1" dirty="0">
                <a:latin typeface="Times New Roman" pitchFamily="18" charset="0"/>
                <a:cs typeface="Times New Roman" pitchFamily="18" charset="0"/>
              </a:rPr>
              <a:t>Романов. </a:t>
            </a:r>
          </a:p>
        </p:txBody>
      </p:sp>
      <p:pic>
        <p:nvPicPr>
          <p:cNvPr id="4098" name="Picture 2" descr="C:\Documents and Settings\Валентина\Рабочий стол\январь 2012\выборы\tmp28D-94.jpg"/>
          <p:cNvPicPr>
            <a:picLocks noGrp="1" noChangeAspect="1" noChangeArrowheads="1"/>
          </p:cNvPicPr>
          <p:nvPr>
            <p:ph sz="half" idx="2"/>
          </p:nvPr>
        </p:nvPicPr>
        <p:blipFill>
          <a:blip r:embed="rId9"/>
          <a:srcRect/>
          <a:stretch>
            <a:fillRect/>
          </a:stretch>
        </p:blipFill>
        <p:spPr bwMode="auto">
          <a:xfrm>
            <a:off x="4429124" y="1714488"/>
            <a:ext cx="4071966" cy="4500594"/>
          </a:xfrm>
          <a:prstGeom prst="rect">
            <a:avLst/>
          </a:prstGeom>
          <a:noFill/>
        </p:spPr>
      </p:pic>
    </p:spTree>
  </p:cSld>
  <p:clrMapOvr>
    <a:masterClrMapping/>
  </p:clrMapOvr>
  <p:transition spd="med">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6146" name="Picture 2" descr="C:\Documents and Settings\Валентина\Рабочий стол\январь 2012\выборы\493052.jpeg"/>
          <p:cNvPicPr>
            <a:picLocks noGrp="1" noChangeAspect="1" noChangeArrowheads="1"/>
          </p:cNvPicPr>
          <p:nvPr>
            <p:ph sz="half" idx="1"/>
          </p:nvPr>
        </p:nvPicPr>
        <p:blipFill>
          <a:blip r:embed="rId2"/>
          <a:srcRect/>
          <a:stretch>
            <a:fillRect/>
          </a:stretch>
        </p:blipFill>
        <p:spPr bwMode="auto">
          <a:xfrm>
            <a:off x="142844" y="2285968"/>
            <a:ext cx="3286148" cy="4572032"/>
          </a:xfrm>
          <a:prstGeom prst="rect">
            <a:avLst/>
          </a:prstGeom>
          <a:noFill/>
        </p:spPr>
      </p:pic>
      <p:sp>
        <p:nvSpPr>
          <p:cNvPr id="2" name="Заголовок 1"/>
          <p:cNvSpPr>
            <a:spLocks noGrp="1"/>
          </p:cNvSpPr>
          <p:nvPr>
            <p:ph type="title"/>
          </p:nvPr>
        </p:nvSpPr>
        <p:spPr>
          <a:xfrm>
            <a:off x="142844" y="142852"/>
            <a:ext cx="3186106" cy="2082792"/>
          </a:xfrm>
        </p:spPr>
        <p:txBody>
          <a:bodyPr>
            <a:noAutofit/>
          </a:bodyPr>
          <a:lstStyle/>
          <a:p>
            <a:r>
              <a:rPr lang="en-US" sz="1400" b="1" dirty="0" smtClean="0">
                <a:latin typeface="Times New Roman" pitchFamily="18" charset="0"/>
                <a:cs typeface="Times New Roman" pitchFamily="18" charset="0"/>
              </a:rPr>
              <a:t/>
            </a:r>
            <a:br>
              <a:rPr lang="en-US"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Возрождение </a:t>
            </a:r>
            <a:r>
              <a:rPr lang="ru-RU" sz="1400" b="1" dirty="0">
                <a:latin typeface="Times New Roman" pitchFamily="18" charset="0"/>
                <a:cs typeface="Times New Roman" pitchFamily="18" charset="0"/>
              </a:rPr>
              <a:t>выборных традиций в России, правда, на уровне лишь местного самоуправления исследователи связывают с изданием Екатериной II в 1785 г. "Грамоты на права и выгоды городам Российской империи". Эта жалованная грамота учредила периодичные (раз в три года) выборы городского головы и городской думы, состоявшей из "гласных". </a:t>
            </a:r>
          </a:p>
        </p:txBody>
      </p:sp>
      <p:sp>
        <p:nvSpPr>
          <p:cNvPr id="4" name="Содержимое 3"/>
          <p:cNvSpPr>
            <a:spLocks noGrp="1"/>
          </p:cNvSpPr>
          <p:nvPr>
            <p:ph sz="half" idx="2"/>
          </p:nvPr>
        </p:nvSpPr>
        <p:spPr>
          <a:xfrm>
            <a:off x="3714744" y="214290"/>
            <a:ext cx="4972056" cy="6286544"/>
          </a:xfrm>
        </p:spPr>
        <p:txBody>
          <a:bodyPr>
            <a:normAutofit/>
          </a:bodyPr>
          <a:lstStyle/>
          <a:p>
            <a:pPr>
              <a:buNone/>
            </a:pPr>
            <a:r>
              <a:rPr lang="ru-RU" sz="1600" b="1" dirty="0" smtClean="0">
                <a:latin typeface="Times New Roman" pitchFamily="18" charset="0"/>
                <a:cs typeface="Times New Roman" pitchFamily="18" charset="0"/>
              </a:rPr>
              <a:t>Указ </a:t>
            </a:r>
            <a:r>
              <a:rPr lang="ru-RU" sz="1600" b="1" dirty="0">
                <a:latin typeface="Times New Roman" pitchFamily="18" charset="0"/>
                <a:cs typeface="Times New Roman" pitchFamily="18" charset="0"/>
              </a:rPr>
              <a:t>Александра II и "Высочайше утвержденное положение о губернских и уездных земских учреждениях от 1 января 1864 г.", которые предписывали создать в 34 губерниях России земские органы самоуправления сроком на три года. Выборы в земские учреждения предполагали участие электората, сформированного из всех существовавших в тот период сословий российского общества</a:t>
            </a:r>
            <a:r>
              <a:rPr lang="ru-RU" sz="1600" b="1" dirty="0" smtClean="0">
                <a:latin typeface="Times New Roman" pitchFamily="18" charset="0"/>
                <a:cs typeface="Times New Roman" pitchFamily="18" charset="0"/>
              </a:rPr>
              <a:t>.</a:t>
            </a:r>
          </a:p>
          <a:p>
            <a:pPr>
              <a:buNone/>
            </a:pPr>
            <a:endParaRPr lang="ru-RU" sz="1400" b="1" dirty="0">
              <a:latin typeface="Times New Roman" pitchFamily="18" charset="0"/>
              <a:cs typeface="Times New Roman" pitchFamily="18" charset="0"/>
            </a:endParaRPr>
          </a:p>
        </p:txBody>
      </p:sp>
      <p:pic>
        <p:nvPicPr>
          <p:cNvPr id="6" name="Picture 9" descr="земство"/>
          <p:cNvPicPr>
            <a:picLocks noChangeAspect="1" noChangeArrowheads="1"/>
          </p:cNvPicPr>
          <p:nvPr/>
        </p:nvPicPr>
        <p:blipFill>
          <a:blip r:embed="rId3"/>
          <a:srcRect/>
          <a:stretch>
            <a:fillRect/>
          </a:stretch>
        </p:blipFill>
        <p:spPr>
          <a:xfrm>
            <a:off x="3714744" y="2857496"/>
            <a:ext cx="5214974" cy="3594100"/>
          </a:xfrm>
          <a:prstGeom prst="rect">
            <a:avLst/>
          </a:prstGeo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a:bodyPr>
          <a:lstStyle/>
          <a:p>
            <a:r>
              <a:rPr lang="ru-RU" sz="2000" b="1" dirty="0">
                <a:latin typeface="Times New Roman" pitchFamily="18" charset="0"/>
                <a:cs typeface="Times New Roman" pitchFamily="18" charset="0"/>
              </a:rPr>
              <a:t>Российская империя (</a:t>
            </a:r>
            <a:r>
              <a:rPr lang="ru-RU" sz="2000" b="1" u="sng" dirty="0">
                <a:latin typeface="Times New Roman" pitchFamily="18" charset="0"/>
                <a:cs typeface="Times New Roman" pitchFamily="18" charset="0"/>
                <a:hlinkClick r:id="rId2" tooltip="XVIII век"/>
              </a:rPr>
              <a:t>XVIII</a:t>
            </a:r>
            <a:r>
              <a:rPr lang="ru-RU" sz="2000" b="1" dirty="0">
                <a:latin typeface="Times New Roman" pitchFamily="18" charset="0"/>
                <a:cs typeface="Times New Roman" pitchFamily="18" charset="0"/>
              </a:rPr>
              <a:t> — начало </a:t>
            </a:r>
            <a:r>
              <a:rPr lang="ru-RU" sz="2000" b="1" u="sng" dirty="0">
                <a:latin typeface="Times New Roman" pitchFamily="18" charset="0"/>
                <a:cs typeface="Times New Roman" pitchFamily="18" charset="0"/>
                <a:hlinkClick r:id="rId3" tooltip="XX век"/>
              </a:rPr>
              <a:t>XX</a:t>
            </a:r>
            <a:r>
              <a:rPr lang="ru-RU" sz="2000" b="1" dirty="0">
                <a:latin typeface="Times New Roman" pitchFamily="18" charset="0"/>
                <a:cs typeface="Times New Roman" pitchFamily="18" charset="0"/>
              </a:rPr>
              <a:t> в.)</a:t>
            </a:r>
            <a:br>
              <a:rPr lang="ru-RU" sz="2000" b="1"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
        <p:nvSpPr>
          <p:cNvPr id="3" name="Содержимое 2"/>
          <p:cNvSpPr>
            <a:spLocks noGrp="1"/>
          </p:cNvSpPr>
          <p:nvPr>
            <p:ph sz="half" idx="1"/>
          </p:nvPr>
        </p:nvSpPr>
        <p:spPr>
          <a:xfrm>
            <a:off x="142844" y="785794"/>
            <a:ext cx="3214710" cy="5786478"/>
          </a:xfrm>
        </p:spPr>
        <p:txBody>
          <a:bodyPr>
            <a:normAutofit/>
          </a:bodyPr>
          <a:lstStyle/>
          <a:p>
            <a:pPr>
              <a:buNone/>
            </a:pPr>
            <a:r>
              <a:rPr lang="ru-RU" sz="1800" b="1" dirty="0">
                <a:latin typeface="Times New Roman" pitchFamily="18" charset="0"/>
                <a:cs typeface="Times New Roman" pitchFamily="18" charset="0"/>
              </a:rPr>
              <a:t>Первая Государственная Дума была создана в России после издания Николаем </a:t>
            </a:r>
            <a:r>
              <a:rPr lang="en-US" sz="1800" b="1" dirty="0">
                <a:latin typeface="Times New Roman" pitchFamily="18" charset="0"/>
                <a:cs typeface="Times New Roman" pitchFamily="18" charset="0"/>
              </a:rPr>
              <a:t>II</a:t>
            </a:r>
            <a:r>
              <a:rPr lang="ru-RU" sz="1800" b="1" dirty="0">
                <a:latin typeface="Times New Roman" pitchFamily="18" charset="0"/>
                <a:cs typeface="Times New Roman" pitchFamily="18" charset="0"/>
              </a:rPr>
              <a:t> Манифеста 17 октября 1905 года. </a:t>
            </a:r>
            <a:endParaRPr lang="ru-RU" sz="1800" b="1" dirty="0" smtClean="0">
              <a:latin typeface="Times New Roman" pitchFamily="18" charset="0"/>
              <a:cs typeface="Times New Roman" pitchFamily="18" charset="0"/>
            </a:endParaRPr>
          </a:p>
          <a:p>
            <a:pPr>
              <a:buNone/>
            </a:pPr>
            <a:r>
              <a:rPr lang="ru-RU" sz="1800" b="1" dirty="0" smtClean="0">
                <a:latin typeface="Times New Roman" pitchFamily="18" charset="0"/>
                <a:cs typeface="Times New Roman" pitchFamily="18" charset="0"/>
              </a:rPr>
              <a:t>Задача Думы - возбуждать дела об отмене или изменении действующих или издании новых законов, за исключением основных государственных законов; при этом устанавливалось, что законопроекты не могут быть внесены в Государственную думу без предварительного обсуждения в Совете министров.</a:t>
            </a:r>
            <a:endParaRPr lang="ru-RU" sz="1800" b="1" dirty="0">
              <a:latin typeface="Times New Roman" pitchFamily="18" charset="0"/>
              <a:cs typeface="Times New Roman" pitchFamily="18" charset="0"/>
            </a:endParaRPr>
          </a:p>
        </p:txBody>
      </p:sp>
      <p:pic>
        <p:nvPicPr>
          <p:cNvPr id="5122" name="Picture 2" descr="C:\Documents and Settings\Валентина\Рабочий стол\январь 2012\выборы\Opening_of_Duma.jpg"/>
          <p:cNvPicPr>
            <a:picLocks noGrp="1" noChangeAspect="1" noChangeArrowheads="1"/>
          </p:cNvPicPr>
          <p:nvPr>
            <p:ph sz="half" idx="2"/>
          </p:nvPr>
        </p:nvPicPr>
        <p:blipFill>
          <a:blip r:embed="rId4"/>
          <a:srcRect/>
          <a:stretch>
            <a:fillRect/>
          </a:stretch>
        </p:blipFill>
        <p:spPr bwMode="auto">
          <a:xfrm>
            <a:off x="3643313" y="1214422"/>
            <a:ext cx="5500687" cy="4460713"/>
          </a:xfrm>
          <a:prstGeom prst="rect">
            <a:avLst/>
          </a:prstGeom>
          <a:noFill/>
        </p:spPr>
      </p:pic>
    </p:spTree>
  </p:cSld>
  <p:clrMapOvr>
    <a:masterClrMapping/>
  </p:clrMapOvr>
  <p:transition spd="med">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357166"/>
            <a:ext cx="8372476" cy="45719"/>
          </a:xfrm>
        </p:spPr>
        <p:txBody>
          <a:bodyPr>
            <a:normAutofit fontScale="90000"/>
          </a:bodyPr>
          <a:lstStyle/>
          <a:p>
            <a:endParaRPr lang="ru-RU" dirty="0"/>
          </a:p>
        </p:txBody>
      </p:sp>
      <p:sp>
        <p:nvSpPr>
          <p:cNvPr id="3" name="Содержимое 2"/>
          <p:cNvSpPr>
            <a:spLocks noGrp="1"/>
          </p:cNvSpPr>
          <p:nvPr>
            <p:ph sz="half" idx="1"/>
          </p:nvPr>
        </p:nvSpPr>
        <p:spPr>
          <a:xfrm>
            <a:off x="457200" y="1357298"/>
            <a:ext cx="3328982" cy="5072098"/>
          </a:xfrm>
        </p:spPr>
        <p:txBody>
          <a:bodyPr>
            <a:noAutofit/>
          </a:bodyPr>
          <a:lstStyle/>
          <a:p>
            <a:pPr>
              <a:buNone/>
            </a:pPr>
            <a:r>
              <a:rPr lang="ru-RU" sz="1800" b="1" dirty="0" smtClean="0">
                <a:latin typeface="Times New Roman" pitchFamily="18" charset="0"/>
                <a:cs typeface="Times New Roman" pitchFamily="18" charset="0"/>
              </a:rPr>
              <a:t>Свержение самодержавия в 1917 году и приход к власти большевиков положили конец формированию в России парламентаризма. </a:t>
            </a:r>
            <a:r>
              <a:rPr lang="ru-RU" sz="1800" b="1" dirty="0">
                <a:latin typeface="Times New Roman" pitchFamily="18" charset="0"/>
                <a:cs typeface="Times New Roman" pitchFamily="18" charset="0"/>
              </a:rPr>
              <a:t>С</a:t>
            </a:r>
            <a:r>
              <a:rPr lang="ru-RU" sz="1800" b="1" dirty="0" smtClean="0">
                <a:latin typeface="Times New Roman" pitchFamily="18" charset="0"/>
                <a:cs typeface="Times New Roman" pitchFamily="18" charset="0"/>
              </a:rPr>
              <a:t>оветская демократия была своеобразным политическим явлением. Выборы сохранялись, но на них некого было выбирать. За 48 лет работы  существования Верховного Совета СССР ни один из 1500 членов ни разу не выступил  против принятия законов и декретов, составляемых ЦК КПСС.</a:t>
            </a:r>
            <a:endParaRPr lang="ru-RU" sz="1800" b="1" dirty="0">
              <a:latin typeface="Times New Roman" pitchFamily="18" charset="0"/>
              <a:cs typeface="Times New Roman" pitchFamily="18" charset="0"/>
            </a:endParaRPr>
          </a:p>
        </p:txBody>
      </p:sp>
      <p:pic>
        <p:nvPicPr>
          <p:cNvPr id="7170" name="Picture 2" descr="C:\Documents and Settings\Валентина\Рабочий стол\январь 2012\выборы\61_781.jpg"/>
          <p:cNvPicPr>
            <a:picLocks noGrp="1" noChangeAspect="1" noChangeArrowheads="1"/>
          </p:cNvPicPr>
          <p:nvPr>
            <p:ph sz="half" idx="2"/>
          </p:nvPr>
        </p:nvPicPr>
        <p:blipFill>
          <a:blip r:embed="rId2"/>
          <a:srcRect/>
          <a:stretch>
            <a:fillRect/>
          </a:stretch>
        </p:blipFill>
        <p:spPr bwMode="auto">
          <a:xfrm>
            <a:off x="4000500" y="857231"/>
            <a:ext cx="4857780" cy="5357851"/>
          </a:xfrm>
          <a:prstGeom prst="rect">
            <a:avLst/>
          </a:prstGeom>
          <a:noFill/>
        </p:spPr>
      </p:pic>
    </p:spTree>
  </p:cSld>
  <p:clrMapOvr>
    <a:masterClrMapping/>
  </p:clrMapOvr>
  <p:transition spd="med">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2300" name="Rectangle 12"/>
          <p:cNvSpPr>
            <a:spLocks noChangeArrowheads="1"/>
          </p:cNvSpPr>
          <p:nvPr/>
        </p:nvSpPr>
        <p:spPr bwMode="auto">
          <a:xfrm>
            <a:off x="500034" y="1928802"/>
            <a:ext cx="1944687" cy="865188"/>
          </a:xfrm>
          <a:prstGeom prst="rect">
            <a:avLst/>
          </a:prstGeom>
          <a:solidFill>
            <a:schemeClr val="bg1"/>
          </a:solidFill>
          <a:ln w="28575">
            <a:solidFill>
              <a:schemeClr val="tx1"/>
            </a:solidFill>
            <a:miter lim="800000"/>
            <a:headEnd/>
            <a:tailEnd/>
          </a:ln>
        </p:spPr>
        <p:txBody>
          <a:bodyPr wrap="none" anchor="ctr"/>
          <a:lstStyle/>
          <a:p>
            <a:r>
              <a:rPr lang="en-US" sz="1600" b="1" dirty="0" smtClean="0">
                <a:latin typeface="Times New Roman" pitchFamily="18" charset="0"/>
                <a:cs typeface="Times New Roman" pitchFamily="18" charset="0"/>
              </a:rPr>
              <a:t>     </a:t>
            </a:r>
            <a:r>
              <a:rPr lang="ru-RU" sz="1600" b="1" dirty="0" smtClean="0">
                <a:latin typeface="Times New Roman" pitchFamily="18" charset="0"/>
                <a:cs typeface="Times New Roman" pitchFamily="18" charset="0"/>
              </a:rPr>
              <a:t>Назначение</a:t>
            </a:r>
            <a:endParaRPr lang="ru-RU" sz="1600" b="1"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r>
              <a:rPr lang="en-US" sz="1600" b="1" dirty="0" smtClean="0">
                <a:latin typeface="Times New Roman" pitchFamily="18" charset="0"/>
                <a:cs typeface="Times New Roman" pitchFamily="18" charset="0"/>
              </a:rPr>
              <a:t>      </a:t>
            </a:r>
            <a:r>
              <a:rPr lang="ru-RU" sz="1600" b="1" dirty="0" smtClean="0">
                <a:latin typeface="Times New Roman" pitchFamily="18" charset="0"/>
                <a:cs typeface="Times New Roman" pitchFamily="18" charset="0"/>
              </a:rPr>
              <a:t>выборов</a:t>
            </a:r>
            <a:endParaRPr lang="ru-RU" sz="1600" b="1" dirty="0">
              <a:latin typeface="Times New Roman" pitchFamily="18" charset="0"/>
              <a:cs typeface="Times New Roman" pitchFamily="18" charset="0"/>
            </a:endParaRPr>
          </a:p>
        </p:txBody>
      </p:sp>
      <p:sp>
        <p:nvSpPr>
          <p:cNvPr id="12304" name="Rectangle 16"/>
          <p:cNvSpPr>
            <a:spLocks noChangeArrowheads="1"/>
          </p:cNvSpPr>
          <p:nvPr/>
        </p:nvSpPr>
        <p:spPr bwMode="auto">
          <a:xfrm>
            <a:off x="3286116" y="1928802"/>
            <a:ext cx="2089150" cy="865187"/>
          </a:xfrm>
          <a:prstGeom prst="rect">
            <a:avLst/>
          </a:prstGeom>
          <a:solidFill>
            <a:schemeClr val="bg1"/>
          </a:solidFill>
          <a:ln w="28575">
            <a:solidFill>
              <a:schemeClr val="tx1"/>
            </a:solidFill>
            <a:miter lim="800000"/>
            <a:headEnd/>
            <a:tailEnd/>
          </a:ln>
        </p:spPr>
        <p:txBody>
          <a:bodyPr wrap="none" anchor="ctr"/>
          <a:lstStyle/>
          <a:p>
            <a:r>
              <a:rPr lang="ru-RU" sz="1600" b="1" dirty="0">
                <a:latin typeface="Times New Roman" pitchFamily="18" charset="0"/>
                <a:cs typeface="Times New Roman" pitchFamily="18" charset="0"/>
              </a:rPr>
              <a:t>Регистрация</a:t>
            </a:r>
          </a:p>
          <a:p>
            <a:r>
              <a:rPr lang="ru-RU" sz="1600" b="1" dirty="0">
                <a:latin typeface="Times New Roman" pitchFamily="18" charset="0"/>
                <a:cs typeface="Times New Roman" pitchFamily="18" charset="0"/>
              </a:rPr>
              <a:t> избирателей, </a:t>
            </a:r>
          </a:p>
          <a:p>
            <a:r>
              <a:rPr lang="ru-RU" sz="1600" b="1" dirty="0">
                <a:latin typeface="Times New Roman" pitchFamily="18" charset="0"/>
                <a:cs typeface="Times New Roman" pitchFamily="18" charset="0"/>
              </a:rPr>
              <a:t>составление списков</a:t>
            </a:r>
          </a:p>
        </p:txBody>
      </p:sp>
      <p:sp>
        <p:nvSpPr>
          <p:cNvPr id="12307" name="Rectangle 19"/>
          <p:cNvSpPr>
            <a:spLocks noChangeArrowheads="1"/>
          </p:cNvSpPr>
          <p:nvPr/>
        </p:nvSpPr>
        <p:spPr bwMode="auto">
          <a:xfrm>
            <a:off x="6072198" y="1928802"/>
            <a:ext cx="1873250" cy="865188"/>
          </a:xfrm>
          <a:prstGeom prst="rect">
            <a:avLst/>
          </a:prstGeom>
          <a:solidFill>
            <a:schemeClr val="bg1"/>
          </a:solidFill>
          <a:ln w="28575">
            <a:solidFill>
              <a:schemeClr val="tx1"/>
            </a:solidFill>
            <a:miter lim="800000"/>
            <a:headEnd/>
            <a:tailEnd/>
          </a:ln>
        </p:spPr>
        <p:txBody>
          <a:bodyPr wrap="none" anchor="ctr"/>
          <a:lstStyle/>
          <a:p>
            <a:endParaRPr lang="ru-RU"/>
          </a:p>
        </p:txBody>
      </p:sp>
      <p:sp>
        <p:nvSpPr>
          <p:cNvPr id="12308" name="Text Box 20"/>
          <p:cNvSpPr txBox="1">
            <a:spLocks noChangeArrowheads="1"/>
          </p:cNvSpPr>
          <p:nvPr/>
        </p:nvSpPr>
        <p:spPr bwMode="auto">
          <a:xfrm>
            <a:off x="6215074" y="2143116"/>
            <a:ext cx="1547812" cy="336550"/>
          </a:xfrm>
          <a:prstGeom prst="rect">
            <a:avLst/>
          </a:prstGeom>
          <a:noFill/>
          <a:ln w="9525">
            <a:noFill/>
            <a:miter lim="800000"/>
            <a:headEnd/>
            <a:tailEnd/>
          </a:ln>
        </p:spPr>
        <p:txBody>
          <a:bodyPr>
            <a:spAutoFit/>
          </a:bodyPr>
          <a:lstStyle/>
          <a:p>
            <a:pPr>
              <a:spcBef>
                <a:spcPct val="50000"/>
              </a:spcBef>
            </a:pPr>
            <a:r>
              <a:rPr lang="ru-RU" sz="1600" b="1" dirty="0">
                <a:latin typeface="Times New Roman" pitchFamily="18" charset="0"/>
                <a:cs typeface="Times New Roman" pitchFamily="18" charset="0"/>
              </a:rPr>
              <a:t>Голосование </a:t>
            </a:r>
          </a:p>
        </p:txBody>
      </p:sp>
      <p:sp>
        <p:nvSpPr>
          <p:cNvPr id="12310" name="Rectangle 22"/>
          <p:cNvSpPr>
            <a:spLocks noChangeArrowheads="1"/>
          </p:cNvSpPr>
          <p:nvPr/>
        </p:nvSpPr>
        <p:spPr bwMode="auto">
          <a:xfrm>
            <a:off x="642910" y="3714752"/>
            <a:ext cx="1908175" cy="865187"/>
          </a:xfrm>
          <a:prstGeom prst="rect">
            <a:avLst/>
          </a:prstGeom>
          <a:solidFill>
            <a:schemeClr val="bg1"/>
          </a:solidFill>
          <a:ln w="28575">
            <a:solidFill>
              <a:schemeClr val="tx1"/>
            </a:solidFill>
            <a:miter lim="800000"/>
            <a:headEnd/>
            <a:tailEnd/>
          </a:ln>
        </p:spPr>
        <p:txBody>
          <a:bodyPr wrap="none" anchor="ctr"/>
          <a:lstStyle/>
          <a:p>
            <a:r>
              <a:rPr lang="ru-RU" sz="1600" b="1" dirty="0">
                <a:latin typeface="Times New Roman" pitchFamily="18" charset="0"/>
                <a:cs typeface="Times New Roman" pitchFamily="18" charset="0"/>
              </a:rPr>
              <a:t>Формирование </a:t>
            </a:r>
          </a:p>
          <a:p>
            <a:r>
              <a:rPr lang="ru-RU" sz="1600" b="1" dirty="0">
                <a:latin typeface="Times New Roman" pitchFamily="18" charset="0"/>
                <a:cs typeface="Times New Roman" pitchFamily="18" charset="0"/>
              </a:rPr>
              <a:t>избирательных</a:t>
            </a:r>
          </a:p>
          <a:p>
            <a:r>
              <a:rPr lang="ru-RU" sz="1600" b="1" dirty="0">
                <a:latin typeface="Times New Roman" pitchFamily="18" charset="0"/>
                <a:cs typeface="Times New Roman" pitchFamily="18" charset="0"/>
              </a:rPr>
              <a:t>комиссий</a:t>
            </a:r>
            <a:r>
              <a:rPr lang="ru-RU" sz="1600" dirty="0">
                <a:latin typeface="Times New Roman" pitchFamily="18" charset="0"/>
                <a:cs typeface="Times New Roman" pitchFamily="18" charset="0"/>
              </a:rPr>
              <a:t> </a:t>
            </a:r>
          </a:p>
        </p:txBody>
      </p:sp>
      <p:sp>
        <p:nvSpPr>
          <p:cNvPr id="12311" name="Rectangle 23"/>
          <p:cNvSpPr>
            <a:spLocks noChangeArrowheads="1"/>
          </p:cNvSpPr>
          <p:nvPr/>
        </p:nvSpPr>
        <p:spPr bwMode="auto">
          <a:xfrm>
            <a:off x="3357554" y="3786190"/>
            <a:ext cx="1908175" cy="865187"/>
          </a:xfrm>
          <a:prstGeom prst="rect">
            <a:avLst/>
          </a:prstGeom>
          <a:solidFill>
            <a:schemeClr val="bg1"/>
          </a:solidFill>
          <a:ln w="28575">
            <a:solidFill>
              <a:schemeClr val="tx1"/>
            </a:solidFill>
            <a:miter lim="800000"/>
            <a:headEnd/>
            <a:tailEnd/>
          </a:ln>
        </p:spPr>
        <p:txBody>
          <a:bodyPr wrap="none" anchor="ctr"/>
          <a:lstStyle/>
          <a:p>
            <a:r>
              <a:rPr lang="ru-RU" sz="1600" b="1" dirty="0">
                <a:latin typeface="Times New Roman" pitchFamily="18" charset="0"/>
                <a:cs typeface="Times New Roman" pitchFamily="18" charset="0"/>
              </a:rPr>
              <a:t>Выдвижение и </a:t>
            </a:r>
          </a:p>
          <a:p>
            <a:r>
              <a:rPr lang="ru-RU" sz="1600" b="1" dirty="0">
                <a:latin typeface="Times New Roman" pitchFamily="18" charset="0"/>
                <a:cs typeface="Times New Roman" pitchFamily="18" charset="0"/>
              </a:rPr>
              <a:t>регистрация</a:t>
            </a:r>
          </a:p>
          <a:p>
            <a:r>
              <a:rPr lang="ru-RU" sz="1600" b="1" dirty="0">
                <a:latin typeface="Times New Roman" pitchFamily="18" charset="0"/>
                <a:cs typeface="Times New Roman" pitchFamily="18" charset="0"/>
              </a:rPr>
              <a:t> кандидата</a:t>
            </a:r>
          </a:p>
        </p:txBody>
      </p:sp>
      <p:sp>
        <p:nvSpPr>
          <p:cNvPr id="12312" name="Rectangle 24"/>
          <p:cNvSpPr>
            <a:spLocks noChangeArrowheads="1"/>
          </p:cNvSpPr>
          <p:nvPr/>
        </p:nvSpPr>
        <p:spPr bwMode="auto">
          <a:xfrm>
            <a:off x="6143636" y="3857628"/>
            <a:ext cx="1908175" cy="865188"/>
          </a:xfrm>
          <a:prstGeom prst="rect">
            <a:avLst/>
          </a:prstGeom>
          <a:solidFill>
            <a:schemeClr val="bg1"/>
          </a:solidFill>
          <a:ln w="28575">
            <a:solidFill>
              <a:schemeClr val="tx1"/>
            </a:solidFill>
            <a:miter lim="800000"/>
            <a:headEnd/>
            <a:tailEnd/>
          </a:ln>
        </p:spPr>
        <p:txBody>
          <a:bodyPr wrap="none" anchor="ctr"/>
          <a:lstStyle/>
          <a:p>
            <a:r>
              <a:rPr lang="ru-RU" sz="1600" b="1" dirty="0">
                <a:latin typeface="Times New Roman" pitchFamily="18" charset="0"/>
                <a:cs typeface="Times New Roman" pitchFamily="18" charset="0"/>
              </a:rPr>
              <a:t>Предвыборная</a:t>
            </a:r>
          </a:p>
          <a:p>
            <a:r>
              <a:rPr lang="ru-RU" sz="1600" b="1" dirty="0">
                <a:latin typeface="Times New Roman" pitchFamily="18" charset="0"/>
                <a:cs typeface="Times New Roman" pitchFamily="18" charset="0"/>
              </a:rPr>
              <a:t> агитация</a:t>
            </a:r>
          </a:p>
        </p:txBody>
      </p:sp>
      <p:sp>
        <p:nvSpPr>
          <p:cNvPr id="12315" name="Line 27"/>
          <p:cNvSpPr>
            <a:spLocks noChangeShapeType="1"/>
          </p:cNvSpPr>
          <p:nvPr/>
        </p:nvSpPr>
        <p:spPr bwMode="auto">
          <a:xfrm>
            <a:off x="2500298" y="2357430"/>
            <a:ext cx="792163" cy="0"/>
          </a:xfrm>
          <a:prstGeom prst="line">
            <a:avLst/>
          </a:prstGeom>
          <a:noFill/>
          <a:ln w="28575">
            <a:solidFill>
              <a:schemeClr val="tx1"/>
            </a:solidFill>
            <a:round/>
            <a:headEnd/>
            <a:tailEnd type="triangle" w="med" len="med"/>
          </a:ln>
        </p:spPr>
        <p:txBody>
          <a:bodyPr/>
          <a:lstStyle/>
          <a:p>
            <a:endParaRPr lang="ru-RU"/>
          </a:p>
        </p:txBody>
      </p:sp>
      <p:sp>
        <p:nvSpPr>
          <p:cNvPr id="12316" name="Line 28"/>
          <p:cNvSpPr>
            <a:spLocks noChangeShapeType="1"/>
          </p:cNvSpPr>
          <p:nvPr/>
        </p:nvSpPr>
        <p:spPr bwMode="auto">
          <a:xfrm>
            <a:off x="5357818" y="2500306"/>
            <a:ext cx="719138" cy="0"/>
          </a:xfrm>
          <a:prstGeom prst="line">
            <a:avLst/>
          </a:prstGeom>
          <a:noFill/>
          <a:ln w="28575">
            <a:solidFill>
              <a:schemeClr val="tx1"/>
            </a:solidFill>
            <a:round/>
            <a:headEnd/>
            <a:tailEnd type="triangle" w="med" len="med"/>
          </a:ln>
        </p:spPr>
        <p:txBody>
          <a:bodyPr/>
          <a:lstStyle/>
          <a:p>
            <a:endParaRPr lang="ru-RU"/>
          </a:p>
        </p:txBody>
      </p:sp>
      <p:sp>
        <p:nvSpPr>
          <p:cNvPr id="12317" name="Line 29"/>
          <p:cNvSpPr>
            <a:spLocks noChangeShapeType="1"/>
          </p:cNvSpPr>
          <p:nvPr/>
        </p:nvSpPr>
        <p:spPr bwMode="auto">
          <a:xfrm>
            <a:off x="7000892" y="2786058"/>
            <a:ext cx="0" cy="360362"/>
          </a:xfrm>
          <a:prstGeom prst="line">
            <a:avLst/>
          </a:prstGeom>
          <a:noFill/>
          <a:ln w="28575">
            <a:solidFill>
              <a:schemeClr val="tx1"/>
            </a:solidFill>
            <a:round/>
            <a:headEnd/>
            <a:tailEnd/>
          </a:ln>
        </p:spPr>
        <p:txBody>
          <a:bodyPr/>
          <a:lstStyle/>
          <a:p>
            <a:endParaRPr lang="ru-RU"/>
          </a:p>
        </p:txBody>
      </p:sp>
      <p:sp>
        <p:nvSpPr>
          <p:cNvPr id="12318" name="Line 30"/>
          <p:cNvSpPr>
            <a:spLocks noChangeShapeType="1"/>
          </p:cNvSpPr>
          <p:nvPr/>
        </p:nvSpPr>
        <p:spPr bwMode="auto">
          <a:xfrm flipH="1">
            <a:off x="1428728" y="3143248"/>
            <a:ext cx="5545137" cy="0"/>
          </a:xfrm>
          <a:prstGeom prst="line">
            <a:avLst/>
          </a:prstGeom>
          <a:noFill/>
          <a:ln w="28575">
            <a:solidFill>
              <a:schemeClr val="tx1"/>
            </a:solidFill>
            <a:round/>
            <a:headEnd/>
            <a:tailEnd/>
          </a:ln>
        </p:spPr>
        <p:txBody>
          <a:bodyPr/>
          <a:lstStyle/>
          <a:p>
            <a:endParaRPr lang="ru-RU"/>
          </a:p>
        </p:txBody>
      </p:sp>
      <p:sp>
        <p:nvSpPr>
          <p:cNvPr id="12319" name="Line 31"/>
          <p:cNvSpPr>
            <a:spLocks noChangeShapeType="1"/>
          </p:cNvSpPr>
          <p:nvPr/>
        </p:nvSpPr>
        <p:spPr bwMode="auto">
          <a:xfrm>
            <a:off x="1428728" y="3143248"/>
            <a:ext cx="0" cy="576263"/>
          </a:xfrm>
          <a:prstGeom prst="line">
            <a:avLst/>
          </a:prstGeom>
          <a:noFill/>
          <a:ln w="28575">
            <a:solidFill>
              <a:schemeClr val="tx1"/>
            </a:solidFill>
            <a:round/>
            <a:headEnd/>
            <a:tailEnd type="triangle" w="med" len="med"/>
          </a:ln>
        </p:spPr>
        <p:txBody>
          <a:bodyPr/>
          <a:lstStyle/>
          <a:p>
            <a:endParaRPr lang="ru-RU"/>
          </a:p>
        </p:txBody>
      </p:sp>
      <p:sp>
        <p:nvSpPr>
          <p:cNvPr id="12320" name="Line 32"/>
          <p:cNvSpPr>
            <a:spLocks noChangeShapeType="1"/>
          </p:cNvSpPr>
          <p:nvPr/>
        </p:nvSpPr>
        <p:spPr bwMode="auto">
          <a:xfrm>
            <a:off x="2571736" y="4143380"/>
            <a:ext cx="828675" cy="0"/>
          </a:xfrm>
          <a:prstGeom prst="line">
            <a:avLst/>
          </a:prstGeom>
          <a:noFill/>
          <a:ln w="28575">
            <a:solidFill>
              <a:schemeClr val="tx1"/>
            </a:solidFill>
            <a:round/>
            <a:headEnd/>
            <a:tailEnd type="triangle" w="med" len="med"/>
          </a:ln>
        </p:spPr>
        <p:txBody>
          <a:bodyPr/>
          <a:lstStyle/>
          <a:p>
            <a:endParaRPr lang="ru-RU"/>
          </a:p>
        </p:txBody>
      </p:sp>
      <p:sp>
        <p:nvSpPr>
          <p:cNvPr id="12321" name="Line 33"/>
          <p:cNvSpPr>
            <a:spLocks noChangeShapeType="1"/>
          </p:cNvSpPr>
          <p:nvPr/>
        </p:nvSpPr>
        <p:spPr bwMode="auto">
          <a:xfrm>
            <a:off x="5286380" y="4143380"/>
            <a:ext cx="935038" cy="0"/>
          </a:xfrm>
          <a:prstGeom prst="line">
            <a:avLst/>
          </a:prstGeom>
          <a:noFill/>
          <a:ln w="28575">
            <a:solidFill>
              <a:schemeClr val="tx1"/>
            </a:solidFill>
            <a:round/>
            <a:headEnd/>
            <a:tailEnd type="triangle" w="med" len="med"/>
          </a:ln>
        </p:spPr>
        <p:txBody>
          <a:bodyPr/>
          <a:lstStyle/>
          <a:p>
            <a:endParaRPr lang="ru-RU"/>
          </a:p>
        </p:txBody>
      </p:sp>
      <p:sp>
        <p:nvSpPr>
          <p:cNvPr id="12326" name="Rectangle 38"/>
          <p:cNvSpPr>
            <a:spLocks noChangeArrowheads="1"/>
          </p:cNvSpPr>
          <p:nvPr/>
        </p:nvSpPr>
        <p:spPr bwMode="auto">
          <a:xfrm>
            <a:off x="357158" y="5572140"/>
            <a:ext cx="1908175" cy="865188"/>
          </a:xfrm>
          <a:prstGeom prst="rect">
            <a:avLst/>
          </a:prstGeom>
          <a:solidFill>
            <a:schemeClr val="bg1"/>
          </a:solidFill>
          <a:ln w="28575">
            <a:solidFill>
              <a:schemeClr val="tx1"/>
            </a:solidFill>
            <a:miter lim="800000"/>
            <a:headEnd/>
            <a:tailEnd/>
          </a:ln>
        </p:spPr>
        <p:txBody>
          <a:bodyPr wrap="none" anchor="ctr"/>
          <a:lstStyle/>
          <a:p>
            <a:r>
              <a:rPr lang="ru-RU" sz="1600" b="1" dirty="0">
                <a:latin typeface="Times New Roman" pitchFamily="18" charset="0"/>
                <a:cs typeface="Times New Roman" pitchFamily="18" charset="0"/>
              </a:rPr>
              <a:t>Организация и </a:t>
            </a:r>
          </a:p>
          <a:p>
            <a:r>
              <a:rPr lang="ru-RU" sz="1600" b="1" dirty="0">
                <a:latin typeface="Times New Roman" pitchFamily="18" charset="0"/>
                <a:cs typeface="Times New Roman" pitchFamily="18" charset="0"/>
              </a:rPr>
              <a:t>осуществление</a:t>
            </a:r>
          </a:p>
          <a:p>
            <a:r>
              <a:rPr lang="ru-RU" sz="1600" b="1" dirty="0">
                <a:latin typeface="Times New Roman" pitchFamily="18" charset="0"/>
                <a:cs typeface="Times New Roman" pitchFamily="18" charset="0"/>
              </a:rPr>
              <a:t> голосования </a:t>
            </a:r>
          </a:p>
        </p:txBody>
      </p:sp>
      <p:sp>
        <p:nvSpPr>
          <p:cNvPr id="12329" name="Rectangle 41"/>
          <p:cNvSpPr>
            <a:spLocks noChangeArrowheads="1"/>
          </p:cNvSpPr>
          <p:nvPr/>
        </p:nvSpPr>
        <p:spPr bwMode="auto">
          <a:xfrm>
            <a:off x="3143240" y="5572140"/>
            <a:ext cx="2087562" cy="865188"/>
          </a:xfrm>
          <a:prstGeom prst="rect">
            <a:avLst/>
          </a:prstGeom>
          <a:solidFill>
            <a:schemeClr val="bg1"/>
          </a:solidFill>
          <a:ln w="28575">
            <a:solidFill>
              <a:schemeClr val="tx1"/>
            </a:solidFill>
            <a:miter lim="800000"/>
            <a:headEnd/>
            <a:tailEnd/>
          </a:ln>
        </p:spPr>
        <p:txBody>
          <a:bodyPr wrap="none" anchor="ctr"/>
          <a:lstStyle/>
          <a:p>
            <a:r>
              <a:rPr lang="ru-RU" sz="1600" b="1" dirty="0">
                <a:latin typeface="Times New Roman" pitchFamily="18" charset="0"/>
                <a:cs typeface="Times New Roman" pitchFamily="18" charset="0"/>
              </a:rPr>
              <a:t>Подсчет голосов, </a:t>
            </a:r>
          </a:p>
          <a:p>
            <a:r>
              <a:rPr lang="ru-RU" sz="1600" b="1" dirty="0">
                <a:latin typeface="Times New Roman" pitchFamily="18" charset="0"/>
                <a:cs typeface="Times New Roman" pitchFamily="18" charset="0"/>
              </a:rPr>
              <a:t>установление</a:t>
            </a:r>
          </a:p>
          <a:p>
            <a:r>
              <a:rPr lang="ru-RU" sz="1600" b="1" dirty="0">
                <a:latin typeface="Times New Roman" pitchFamily="18" charset="0"/>
                <a:cs typeface="Times New Roman" pitchFamily="18" charset="0"/>
              </a:rPr>
              <a:t> результатов выборов</a:t>
            </a:r>
          </a:p>
        </p:txBody>
      </p:sp>
      <p:sp>
        <p:nvSpPr>
          <p:cNvPr id="12330" name="Rectangle 42"/>
          <p:cNvSpPr>
            <a:spLocks noChangeArrowheads="1"/>
          </p:cNvSpPr>
          <p:nvPr/>
        </p:nvSpPr>
        <p:spPr bwMode="auto">
          <a:xfrm>
            <a:off x="6072198" y="5572140"/>
            <a:ext cx="2052638" cy="865188"/>
          </a:xfrm>
          <a:prstGeom prst="rect">
            <a:avLst/>
          </a:prstGeom>
          <a:solidFill>
            <a:schemeClr val="bg1"/>
          </a:solidFill>
          <a:ln w="28575">
            <a:solidFill>
              <a:schemeClr val="tx1"/>
            </a:solidFill>
            <a:miter lim="800000"/>
            <a:headEnd/>
            <a:tailEnd/>
          </a:ln>
        </p:spPr>
        <p:txBody>
          <a:bodyPr wrap="none" anchor="ctr"/>
          <a:lstStyle/>
          <a:p>
            <a:r>
              <a:rPr lang="ru-RU" sz="1600" b="1" dirty="0">
                <a:latin typeface="Times New Roman" pitchFamily="18" charset="0"/>
                <a:cs typeface="Times New Roman" pitchFamily="18" charset="0"/>
              </a:rPr>
              <a:t>Опубликование и </a:t>
            </a:r>
          </a:p>
          <a:p>
            <a:r>
              <a:rPr lang="ru-RU" sz="1600" b="1" dirty="0">
                <a:latin typeface="Times New Roman" pitchFamily="18" charset="0"/>
                <a:cs typeface="Times New Roman" pitchFamily="18" charset="0"/>
              </a:rPr>
              <a:t>обнародование</a:t>
            </a:r>
          </a:p>
          <a:p>
            <a:r>
              <a:rPr lang="ru-RU" sz="1600" b="1" dirty="0">
                <a:latin typeface="Times New Roman" pitchFamily="18" charset="0"/>
                <a:cs typeface="Times New Roman" pitchFamily="18" charset="0"/>
              </a:rPr>
              <a:t> результатов выборов</a:t>
            </a:r>
          </a:p>
        </p:txBody>
      </p:sp>
      <p:sp>
        <p:nvSpPr>
          <p:cNvPr id="12333" name="Line 45"/>
          <p:cNvSpPr>
            <a:spLocks noChangeShapeType="1"/>
          </p:cNvSpPr>
          <p:nvPr/>
        </p:nvSpPr>
        <p:spPr bwMode="auto">
          <a:xfrm>
            <a:off x="2285984" y="6000768"/>
            <a:ext cx="828675" cy="0"/>
          </a:xfrm>
          <a:prstGeom prst="line">
            <a:avLst/>
          </a:prstGeom>
          <a:noFill/>
          <a:ln w="28575">
            <a:solidFill>
              <a:schemeClr val="tx1"/>
            </a:solidFill>
            <a:round/>
            <a:headEnd/>
            <a:tailEnd type="triangle" w="med" len="med"/>
          </a:ln>
        </p:spPr>
        <p:txBody>
          <a:bodyPr/>
          <a:lstStyle/>
          <a:p>
            <a:endParaRPr lang="ru-RU"/>
          </a:p>
        </p:txBody>
      </p:sp>
      <p:sp>
        <p:nvSpPr>
          <p:cNvPr id="12335" name="Line 47"/>
          <p:cNvSpPr>
            <a:spLocks noChangeShapeType="1"/>
          </p:cNvSpPr>
          <p:nvPr/>
        </p:nvSpPr>
        <p:spPr bwMode="auto">
          <a:xfrm flipH="1">
            <a:off x="1500166" y="5072074"/>
            <a:ext cx="5545138" cy="0"/>
          </a:xfrm>
          <a:prstGeom prst="line">
            <a:avLst/>
          </a:prstGeom>
          <a:noFill/>
          <a:ln w="28575">
            <a:solidFill>
              <a:schemeClr val="tx1"/>
            </a:solidFill>
            <a:round/>
            <a:headEnd/>
            <a:tailEnd/>
          </a:ln>
        </p:spPr>
        <p:txBody>
          <a:bodyPr/>
          <a:lstStyle/>
          <a:p>
            <a:endParaRPr lang="ru-RU"/>
          </a:p>
        </p:txBody>
      </p:sp>
      <p:sp>
        <p:nvSpPr>
          <p:cNvPr id="12336" name="Line 48"/>
          <p:cNvSpPr>
            <a:spLocks noChangeShapeType="1"/>
          </p:cNvSpPr>
          <p:nvPr/>
        </p:nvSpPr>
        <p:spPr bwMode="auto">
          <a:xfrm>
            <a:off x="7072330" y="4714884"/>
            <a:ext cx="0" cy="360363"/>
          </a:xfrm>
          <a:prstGeom prst="line">
            <a:avLst/>
          </a:prstGeom>
          <a:noFill/>
          <a:ln w="28575">
            <a:solidFill>
              <a:schemeClr val="tx1"/>
            </a:solidFill>
            <a:round/>
            <a:headEnd/>
            <a:tailEnd/>
          </a:ln>
        </p:spPr>
        <p:txBody>
          <a:bodyPr/>
          <a:lstStyle/>
          <a:p>
            <a:endParaRPr lang="ru-RU"/>
          </a:p>
        </p:txBody>
      </p:sp>
      <p:sp>
        <p:nvSpPr>
          <p:cNvPr id="12337" name="Line 49"/>
          <p:cNvSpPr>
            <a:spLocks noChangeShapeType="1"/>
          </p:cNvSpPr>
          <p:nvPr/>
        </p:nvSpPr>
        <p:spPr bwMode="auto">
          <a:xfrm>
            <a:off x="5214942" y="6000768"/>
            <a:ext cx="828675" cy="0"/>
          </a:xfrm>
          <a:prstGeom prst="line">
            <a:avLst/>
          </a:prstGeom>
          <a:noFill/>
          <a:ln w="28575">
            <a:solidFill>
              <a:schemeClr val="tx1"/>
            </a:solidFill>
            <a:round/>
            <a:headEnd/>
            <a:tailEnd type="triangle" w="med" len="med"/>
          </a:ln>
        </p:spPr>
        <p:txBody>
          <a:bodyPr/>
          <a:lstStyle/>
          <a:p>
            <a:endParaRPr lang="ru-RU"/>
          </a:p>
        </p:txBody>
      </p:sp>
      <p:sp>
        <p:nvSpPr>
          <p:cNvPr id="12339" name="Line 51"/>
          <p:cNvSpPr>
            <a:spLocks noChangeShapeType="1"/>
          </p:cNvSpPr>
          <p:nvPr/>
        </p:nvSpPr>
        <p:spPr bwMode="auto">
          <a:xfrm>
            <a:off x="1500166" y="5072074"/>
            <a:ext cx="0" cy="503238"/>
          </a:xfrm>
          <a:prstGeom prst="line">
            <a:avLst/>
          </a:prstGeom>
          <a:noFill/>
          <a:ln w="28575">
            <a:solidFill>
              <a:schemeClr val="tx1"/>
            </a:solidFill>
            <a:round/>
            <a:headEnd/>
            <a:tailEnd type="triangle" w="med" len="med"/>
          </a:ln>
        </p:spPr>
        <p:txBody>
          <a:bodyPr/>
          <a:lstStyle/>
          <a:p>
            <a:endParaRPr lang="ru-RU"/>
          </a:p>
        </p:txBody>
      </p:sp>
      <p:sp>
        <p:nvSpPr>
          <p:cNvPr id="26" name="Прямоугольник 25"/>
          <p:cNvSpPr/>
          <p:nvPr/>
        </p:nvSpPr>
        <p:spPr>
          <a:xfrm>
            <a:off x="357158" y="0"/>
            <a:ext cx="8358246" cy="1754326"/>
          </a:xfrm>
          <a:prstGeom prst="rect">
            <a:avLst/>
          </a:prstGeom>
        </p:spPr>
        <p:txBody>
          <a:bodyPr wrap="square">
            <a:spAutoFit/>
          </a:bodyPr>
          <a:lstStyle/>
          <a:p>
            <a:pPr algn="ctr"/>
            <a:r>
              <a:rPr lang="ru-RU" b="1" dirty="0" smtClean="0">
                <a:latin typeface="Times New Roman" pitchFamily="18" charset="0"/>
                <a:cs typeface="Times New Roman" pitchFamily="18" charset="0"/>
              </a:rPr>
              <a:t>В РФ согласно федеральному закону «О выборах Президента Российской Федерации», президентом может быть избран любой гражданин России не моложе 35 лет, постоянно проживающий в России не менее 10 лет. Существуют также некоторые другие ограничения для избрания (например, недееспособность, нахождение в местах лишения свободы, наличие иностранного гражданства и пр.)</a:t>
            </a:r>
            <a:endParaRPr lang="ru-RU" dirty="0"/>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2300"/>
                                        </p:tgtEl>
                                        <p:attrNameLst>
                                          <p:attrName>style.visibility</p:attrName>
                                        </p:attrNameLst>
                                      </p:cBhvr>
                                      <p:to>
                                        <p:strVal val="visible"/>
                                      </p:to>
                                    </p:set>
                                    <p:anim calcmode="lin" valueType="num">
                                      <p:cBhvr>
                                        <p:cTn id="7" dur="1000" fill="hold"/>
                                        <p:tgtEl>
                                          <p:spTgt spid="12300"/>
                                        </p:tgtEl>
                                        <p:attrNameLst>
                                          <p:attrName>ppt_w</p:attrName>
                                        </p:attrNameLst>
                                      </p:cBhvr>
                                      <p:tavLst>
                                        <p:tav tm="0">
                                          <p:val>
                                            <p:fltVal val="0"/>
                                          </p:val>
                                        </p:tav>
                                        <p:tav tm="100000">
                                          <p:val>
                                            <p:strVal val="#ppt_w"/>
                                          </p:val>
                                        </p:tav>
                                      </p:tavLst>
                                    </p:anim>
                                    <p:anim calcmode="lin" valueType="num">
                                      <p:cBhvr>
                                        <p:cTn id="8" dur="1000" fill="hold"/>
                                        <p:tgtEl>
                                          <p:spTgt spid="12300"/>
                                        </p:tgtEl>
                                        <p:attrNameLst>
                                          <p:attrName>ppt_h</p:attrName>
                                        </p:attrNameLst>
                                      </p:cBhvr>
                                      <p:tavLst>
                                        <p:tav tm="0">
                                          <p:val>
                                            <p:fltVal val="0"/>
                                          </p:val>
                                        </p:tav>
                                        <p:tav tm="100000">
                                          <p:val>
                                            <p:strVal val="#ppt_h"/>
                                          </p:val>
                                        </p:tav>
                                      </p:tavLst>
                                    </p:anim>
                                    <p:anim calcmode="lin" valueType="num">
                                      <p:cBhvr>
                                        <p:cTn id="9" dur="1000" fill="hold"/>
                                        <p:tgtEl>
                                          <p:spTgt spid="12300"/>
                                        </p:tgtEl>
                                        <p:attrNameLst>
                                          <p:attrName>style.rotation</p:attrName>
                                        </p:attrNameLst>
                                      </p:cBhvr>
                                      <p:tavLst>
                                        <p:tav tm="0">
                                          <p:val>
                                            <p:fltVal val="90"/>
                                          </p:val>
                                        </p:tav>
                                        <p:tav tm="100000">
                                          <p:val>
                                            <p:fltVal val="0"/>
                                          </p:val>
                                        </p:tav>
                                      </p:tavLst>
                                    </p:anim>
                                    <p:animEffect transition="in" filter="fade">
                                      <p:cBhvr>
                                        <p:cTn id="10" dur="1000"/>
                                        <p:tgtEl>
                                          <p:spTgt spid="1230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12315"/>
                                        </p:tgtEl>
                                        <p:attrNameLst>
                                          <p:attrName>style.visibility</p:attrName>
                                        </p:attrNameLst>
                                      </p:cBhvr>
                                      <p:to>
                                        <p:strVal val="visible"/>
                                      </p:to>
                                    </p:set>
                                    <p:anim calcmode="lin" valueType="num">
                                      <p:cBhvr>
                                        <p:cTn id="15" dur="1000" fill="hold"/>
                                        <p:tgtEl>
                                          <p:spTgt spid="12315"/>
                                        </p:tgtEl>
                                        <p:attrNameLst>
                                          <p:attrName>ppt_w</p:attrName>
                                        </p:attrNameLst>
                                      </p:cBhvr>
                                      <p:tavLst>
                                        <p:tav tm="0">
                                          <p:val>
                                            <p:fltVal val="0"/>
                                          </p:val>
                                        </p:tav>
                                        <p:tav tm="100000">
                                          <p:val>
                                            <p:strVal val="#ppt_w"/>
                                          </p:val>
                                        </p:tav>
                                      </p:tavLst>
                                    </p:anim>
                                    <p:anim calcmode="lin" valueType="num">
                                      <p:cBhvr>
                                        <p:cTn id="16" dur="1000" fill="hold"/>
                                        <p:tgtEl>
                                          <p:spTgt spid="12315"/>
                                        </p:tgtEl>
                                        <p:attrNameLst>
                                          <p:attrName>ppt_h</p:attrName>
                                        </p:attrNameLst>
                                      </p:cBhvr>
                                      <p:tavLst>
                                        <p:tav tm="0">
                                          <p:val>
                                            <p:fltVal val="0"/>
                                          </p:val>
                                        </p:tav>
                                        <p:tav tm="100000">
                                          <p:val>
                                            <p:strVal val="#ppt_h"/>
                                          </p:val>
                                        </p:tav>
                                      </p:tavLst>
                                    </p:anim>
                                    <p:anim calcmode="lin" valueType="num">
                                      <p:cBhvr>
                                        <p:cTn id="17" dur="1000" fill="hold"/>
                                        <p:tgtEl>
                                          <p:spTgt spid="12315"/>
                                        </p:tgtEl>
                                        <p:attrNameLst>
                                          <p:attrName>style.rotation</p:attrName>
                                        </p:attrNameLst>
                                      </p:cBhvr>
                                      <p:tavLst>
                                        <p:tav tm="0">
                                          <p:val>
                                            <p:fltVal val="90"/>
                                          </p:val>
                                        </p:tav>
                                        <p:tav tm="100000">
                                          <p:val>
                                            <p:fltVal val="0"/>
                                          </p:val>
                                        </p:tav>
                                      </p:tavLst>
                                    </p:anim>
                                    <p:animEffect transition="in" filter="fade">
                                      <p:cBhvr>
                                        <p:cTn id="18" dur="1000"/>
                                        <p:tgtEl>
                                          <p:spTgt spid="12315"/>
                                        </p:tgtEl>
                                      </p:cBhvr>
                                    </p:animEffect>
                                  </p:childTnLst>
                                </p:cTn>
                              </p:par>
                            </p:childTnLst>
                          </p:cTn>
                        </p:par>
                        <p:par>
                          <p:cTn id="19" fill="hold">
                            <p:stCondLst>
                              <p:cond delay="1000"/>
                            </p:stCondLst>
                            <p:childTnLst>
                              <p:par>
                                <p:cTn id="20" presetID="31" presetClass="entr" presetSubtype="0" fill="hold" grpId="0" nodeType="afterEffect">
                                  <p:stCondLst>
                                    <p:cond delay="0"/>
                                  </p:stCondLst>
                                  <p:iterate type="lt">
                                    <p:tmPct val="5000"/>
                                  </p:iterate>
                                  <p:childTnLst>
                                    <p:set>
                                      <p:cBhvr>
                                        <p:cTn id="21" dur="1" fill="hold">
                                          <p:stCondLst>
                                            <p:cond delay="0"/>
                                          </p:stCondLst>
                                        </p:cTn>
                                        <p:tgtEl>
                                          <p:spTgt spid="12304"/>
                                        </p:tgtEl>
                                        <p:attrNameLst>
                                          <p:attrName>style.visibility</p:attrName>
                                        </p:attrNameLst>
                                      </p:cBhvr>
                                      <p:to>
                                        <p:strVal val="visible"/>
                                      </p:to>
                                    </p:set>
                                    <p:anim calcmode="lin" valueType="num">
                                      <p:cBhvr>
                                        <p:cTn id="22" dur="1000" fill="hold"/>
                                        <p:tgtEl>
                                          <p:spTgt spid="12304"/>
                                        </p:tgtEl>
                                        <p:attrNameLst>
                                          <p:attrName>ppt_w</p:attrName>
                                        </p:attrNameLst>
                                      </p:cBhvr>
                                      <p:tavLst>
                                        <p:tav tm="0">
                                          <p:val>
                                            <p:fltVal val="0"/>
                                          </p:val>
                                        </p:tav>
                                        <p:tav tm="100000">
                                          <p:val>
                                            <p:strVal val="#ppt_w"/>
                                          </p:val>
                                        </p:tav>
                                      </p:tavLst>
                                    </p:anim>
                                    <p:anim calcmode="lin" valueType="num">
                                      <p:cBhvr>
                                        <p:cTn id="23" dur="1000" fill="hold"/>
                                        <p:tgtEl>
                                          <p:spTgt spid="12304"/>
                                        </p:tgtEl>
                                        <p:attrNameLst>
                                          <p:attrName>ppt_h</p:attrName>
                                        </p:attrNameLst>
                                      </p:cBhvr>
                                      <p:tavLst>
                                        <p:tav tm="0">
                                          <p:val>
                                            <p:fltVal val="0"/>
                                          </p:val>
                                        </p:tav>
                                        <p:tav tm="100000">
                                          <p:val>
                                            <p:strVal val="#ppt_h"/>
                                          </p:val>
                                        </p:tav>
                                      </p:tavLst>
                                    </p:anim>
                                    <p:anim calcmode="lin" valueType="num">
                                      <p:cBhvr>
                                        <p:cTn id="24" dur="1000" fill="hold"/>
                                        <p:tgtEl>
                                          <p:spTgt spid="12304"/>
                                        </p:tgtEl>
                                        <p:attrNameLst>
                                          <p:attrName>style.rotation</p:attrName>
                                        </p:attrNameLst>
                                      </p:cBhvr>
                                      <p:tavLst>
                                        <p:tav tm="0">
                                          <p:val>
                                            <p:fltVal val="90"/>
                                          </p:val>
                                        </p:tav>
                                        <p:tav tm="100000">
                                          <p:val>
                                            <p:fltVal val="0"/>
                                          </p:val>
                                        </p:tav>
                                      </p:tavLst>
                                    </p:anim>
                                    <p:animEffect transition="in" filter="fade">
                                      <p:cBhvr>
                                        <p:cTn id="25" dur="1000"/>
                                        <p:tgtEl>
                                          <p:spTgt spid="12304"/>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iterate type="lt">
                                    <p:tmPct val="5000"/>
                                  </p:iterate>
                                  <p:childTnLst>
                                    <p:set>
                                      <p:cBhvr>
                                        <p:cTn id="29" dur="1" fill="hold">
                                          <p:stCondLst>
                                            <p:cond delay="0"/>
                                          </p:stCondLst>
                                        </p:cTn>
                                        <p:tgtEl>
                                          <p:spTgt spid="12316"/>
                                        </p:tgtEl>
                                        <p:attrNameLst>
                                          <p:attrName>style.visibility</p:attrName>
                                        </p:attrNameLst>
                                      </p:cBhvr>
                                      <p:to>
                                        <p:strVal val="visible"/>
                                      </p:to>
                                    </p:set>
                                    <p:anim calcmode="lin" valueType="num">
                                      <p:cBhvr>
                                        <p:cTn id="30" dur="1000" fill="hold"/>
                                        <p:tgtEl>
                                          <p:spTgt spid="12316"/>
                                        </p:tgtEl>
                                        <p:attrNameLst>
                                          <p:attrName>ppt_w</p:attrName>
                                        </p:attrNameLst>
                                      </p:cBhvr>
                                      <p:tavLst>
                                        <p:tav tm="0">
                                          <p:val>
                                            <p:fltVal val="0"/>
                                          </p:val>
                                        </p:tav>
                                        <p:tav tm="100000">
                                          <p:val>
                                            <p:strVal val="#ppt_w"/>
                                          </p:val>
                                        </p:tav>
                                      </p:tavLst>
                                    </p:anim>
                                    <p:anim calcmode="lin" valueType="num">
                                      <p:cBhvr>
                                        <p:cTn id="31" dur="1000" fill="hold"/>
                                        <p:tgtEl>
                                          <p:spTgt spid="12316"/>
                                        </p:tgtEl>
                                        <p:attrNameLst>
                                          <p:attrName>ppt_h</p:attrName>
                                        </p:attrNameLst>
                                      </p:cBhvr>
                                      <p:tavLst>
                                        <p:tav tm="0">
                                          <p:val>
                                            <p:fltVal val="0"/>
                                          </p:val>
                                        </p:tav>
                                        <p:tav tm="100000">
                                          <p:val>
                                            <p:strVal val="#ppt_h"/>
                                          </p:val>
                                        </p:tav>
                                      </p:tavLst>
                                    </p:anim>
                                    <p:anim calcmode="lin" valueType="num">
                                      <p:cBhvr>
                                        <p:cTn id="32" dur="1000" fill="hold"/>
                                        <p:tgtEl>
                                          <p:spTgt spid="12316"/>
                                        </p:tgtEl>
                                        <p:attrNameLst>
                                          <p:attrName>style.rotation</p:attrName>
                                        </p:attrNameLst>
                                      </p:cBhvr>
                                      <p:tavLst>
                                        <p:tav tm="0">
                                          <p:val>
                                            <p:fltVal val="90"/>
                                          </p:val>
                                        </p:tav>
                                        <p:tav tm="100000">
                                          <p:val>
                                            <p:fltVal val="0"/>
                                          </p:val>
                                        </p:tav>
                                      </p:tavLst>
                                    </p:anim>
                                    <p:animEffect transition="in" filter="fade">
                                      <p:cBhvr>
                                        <p:cTn id="33" dur="1000"/>
                                        <p:tgtEl>
                                          <p:spTgt spid="12316"/>
                                        </p:tgtEl>
                                      </p:cBhvr>
                                    </p:animEffect>
                                  </p:childTnLst>
                                </p:cTn>
                              </p:par>
                            </p:childTnLst>
                          </p:cTn>
                        </p:par>
                        <p:par>
                          <p:cTn id="34" fill="hold">
                            <p:stCondLst>
                              <p:cond delay="1000"/>
                            </p:stCondLst>
                            <p:childTnLst>
                              <p:par>
                                <p:cTn id="35" presetID="31" presetClass="entr" presetSubtype="0" fill="hold" grpId="0" nodeType="afterEffect">
                                  <p:stCondLst>
                                    <p:cond delay="0"/>
                                  </p:stCondLst>
                                  <p:iterate type="lt">
                                    <p:tmPct val="5000"/>
                                  </p:iterate>
                                  <p:childTnLst>
                                    <p:set>
                                      <p:cBhvr>
                                        <p:cTn id="36" dur="1" fill="hold">
                                          <p:stCondLst>
                                            <p:cond delay="0"/>
                                          </p:stCondLst>
                                        </p:cTn>
                                        <p:tgtEl>
                                          <p:spTgt spid="12307"/>
                                        </p:tgtEl>
                                        <p:attrNameLst>
                                          <p:attrName>style.visibility</p:attrName>
                                        </p:attrNameLst>
                                      </p:cBhvr>
                                      <p:to>
                                        <p:strVal val="visible"/>
                                      </p:to>
                                    </p:set>
                                    <p:anim calcmode="lin" valueType="num">
                                      <p:cBhvr>
                                        <p:cTn id="37" dur="1000" fill="hold"/>
                                        <p:tgtEl>
                                          <p:spTgt spid="12307"/>
                                        </p:tgtEl>
                                        <p:attrNameLst>
                                          <p:attrName>ppt_w</p:attrName>
                                        </p:attrNameLst>
                                      </p:cBhvr>
                                      <p:tavLst>
                                        <p:tav tm="0">
                                          <p:val>
                                            <p:fltVal val="0"/>
                                          </p:val>
                                        </p:tav>
                                        <p:tav tm="100000">
                                          <p:val>
                                            <p:strVal val="#ppt_w"/>
                                          </p:val>
                                        </p:tav>
                                      </p:tavLst>
                                    </p:anim>
                                    <p:anim calcmode="lin" valueType="num">
                                      <p:cBhvr>
                                        <p:cTn id="38" dur="1000" fill="hold"/>
                                        <p:tgtEl>
                                          <p:spTgt spid="12307"/>
                                        </p:tgtEl>
                                        <p:attrNameLst>
                                          <p:attrName>ppt_h</p:attrName>
                                        </p:attrNameLst>
                                      </p:cBhvr>
                                      <p:tavLst>
                                        <p:tav tm="0">
                                          <p:val>
                                            <p:fltVal val="0"/>
                                          </p:val>
                                        </p:tav>
                                        <p:tav tm="100000">
                                          <p:val>
                                            <p:strVal val="#ppt_h"/>
                                          </p:val>
                                        </p:tav>
                                      </p:tavLst>
                                    </p:anim>
                                    <p:anim calcmode="lin" valueType="num">
                                      <p:cBhvr>
                                        <p:cTn id="39" dur="1000" fill="hold"/>
                                        <p:tgtEl>
                                          <p:spTgt spid="12307"/>
                                        </p:tgtEl>
                                        <p:attrNameLst>
                                          <p:attrName>style.rotation</p:attrName>
                                        </p:attrNameLst>
                                      </p:cBhvr>
                                      <p:tavLst>
                                        <p:tav tm="0">
                                          <p:val>
                                            <p:fltVal val="90"/>
                                          </p:val>
                                        </p:tav>
                                        <p:tav tm="100000">
                                          <p:val>
                                            <p:fltVal val="0"/>
                                          </p:val>
                                        </p:tav>
                                      </p:tavLst>
                                    </p:anim>
                                    <p:animEffect transition="in" filter="fade">
                                      <p:cBhvr>
                                        <p:cTn id="40" dur="1000"/>
                                        <p:tgtEl>
                                          <p:spTgt spid="12307"/>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12308"/>
                                        </p:tgtEl>
                                        <p:attrNameLst>
                                          <p:attrName>style.visibility</p:attrName>
                                        </p:attrNameLst>
                                      </p:cBhvr>
                                      <p:to>
                                        <p:strVal val="visible"/>
                                      </p:to>
                                    </p:set>
                                    <p:animEffect transition="in" filter="fade">
                                      <p:cBhvr>
                                        <p:cTn id="44" dur="2000"/>
                                        <p:tgtEl>
                                          <p:spTgt spid="12308"/>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iterate type="lt">
                                    <p:tmPct val="5000"/>
                                  </p:iterate>
                                  <p:childTnLst>
                                    <p:set>
                                      <p:cBhvr>
                                        <p:cTn id="48" dur="1" fill="hold">
                                          <p:stCondLst>
                                            <p:cond delay="0"/>
                                          </p:stCondLst>
                                        </p:cTn>
                                        <p:tgtEl>
                                          <p:spTgt spid="12317"/>
                                        </p:tgtEl>
                                        <p:attrNameLst>
                                          <p:attrName>style.visibility</p:attrName>
                                        </p:attrNameLst>
                                      </p:cBhvr>
                                      <p:to>
                                        <p:strVal val="visible"/>
                                      </p:to>
                                    </p:set>
                                    <p:anim calcmode="lin" valueType="num">
                                      <p:cBhvr>
                                        <p:cTn id="49" dur="1000" fill="hold"/>
                                        <p:tgtEl>
                                          <p:spTgt spid="12317"/>
                                        </p:tgtEl>
                                        <p:attrNameLst>
                                          <p:attrName>ppt_w</p:attrName>
                                        </p:attrNameLst>
                                      </p:cBhvr>
                                      <p:tavLst>
                                        <p:tav tm="0">
                                          <p:val>
                                            <p:fltVal val="0"/>
                                          </p:val>
                                        </p:tav>
                                        <p:tav tm="100000">
                                          <p:val>
                                            <p:strVal val="#ppt_w"/>
                                          </p:val>
                                        </p:tav>
                                      </p:tavLst>
                                    </p:anim>
                                    <p:anim calcmode="lin" valueType="num">
                                      <p:cBhvr>
                                        <p:cTn id="50" dur="1000" fill="hold"/>
                                        <p:tgtEl>
                                          <p:spTgt spid="12317"/>
                                        </p:tgtEl>
                                        <p:attrNameLst>
                                          <p:attrName>ppt_h</p:attrName>
                                        </p:attrNameLst>
                                      </p:cBhvr>
                                      <p:tavLst>
                                        <p:tav tm="0">
                                          <p:val>
                                            <p:fltVal val="0"/>
                                          </p:val>
                                        </p:tav>
                                        <p:tav tm="100000">
                                          <p:val>
                                            <p:strVal val="#ppt_h"/>
                                          </p:val>
                                        </p:tav>
                                      </p:tavLst>
                                    </p:anim>
                                    <p:anim calcmode="lin" valueType="num">
                                      <p:cBhvr>
                                        <p:cTn id="51" dur="1000" fill="hold"/>
                                        <p:tgtEl>
                                          <p:spTgt spid="12317"/>
                                        </p:tgtEl>
                                        <p:attrNameLst>
                                          <p:attrName>style.rotation</p:attrName>
                                        </p:attrNameLst>
                                      </p:cBhvr>
                                      <p:tavLst>
                                        <p:tav tm="0">
                                          <p:val>
                                            <p:fltVal val="90"/>
                                          </p:val>
                                        </p:tav>
                                        <p:tav tm="100000">
                                          <p:val>
                                            <p:fltVal val="0"/>
                                          </p:val>
                                        </p:tav>
                                      </p:tavLst>
                                    </p:anim>
                                    <p:animEffect transition="in" filter="fade">
                                      <p:cBhvr>
                                        <p:cTn id="52" dur="1000"/>
                                        <p:tgtEl>
                                          <p:spTgt spid="12317"/>
                                        </p:tgtEl>
                                      </p:cBhvr>
                                    </p:animEffect>
                                  </p:childTnLst>
                                </p:cTn>
                              </p:par>
                            </p:childTnLst>
                          </p:cTn>
                        </p:par>
                        <p:par>
                          <p:cTn id="53" fill="hold">
                            <p:stCondLst>
                              <p:cond delay="1000"/>
                            </p:stCondLst>
                            <p:childTnLst>
                              <p:par>
                                <p:cTn id="54" presetID="31" presetClass="entr" presetSubtype="0" fill="hold" grpId="0" nodeType="afterEffect">
                                  <p:stCondLst>
                                    <p:cond delay="0"/>
                                  </p:stCondLst>
                                  <p:iterate type="lt">
                                    <p:tmPct val="5000"/>
                                  </p:iterate>
                                  <p:childTnLst>
                                    <p:set>
                                      <p:cBhvr>
                                        <p:cTn id="55" dur="1" fill="hold">
                                          <p:stCondLst>
                                            <p:cond delay="0"/>
                                          </p:stCondLst>
                                        </p:cTn>
                                        <p:tgtEl>
                                          <p:spTgt spid="12318"/>
                                        </p:tgtEl>
                                        <p:attrNameLst>
                                          <p:attrName>style.visibility</p:attrName>
                                        </p:attrNameLst>
                                      </p:cBhvr>
                                      <p:to>
                                        <p:strVal val="visible"/>
                                      </p:to>
                                    </p:set>
                                    <p:anim calcmode="lin" valueType="num">
                                      <p:cBhvr>
                                        <p:cTn id="56" dur="1000" fill="hold"/>
                                        <p:tgtEl>
                                          <p:spTgt spid="12318"/>
                                        </p:tgtEl>
                                        <p:attrNameLst>
                                          <p:attrName>ppt_w</p:attrName>
                                        </p:attrNameLst>
                                      </p:cBhvr>
                                      <p:tavLst>
                                        <p:tav tm="0">
                                          <p:val>
                                            <p:fltVal val="0"/>
                                          </p:val>
                                        </p:tav>
                                        <p:tav tm="100000">
                                          <p:val>
                                            <p:strVal val="#ppt_w"/>
                                          </p:val>
                                        </p:tav>
                                      </p:tavLst>
                                    </p:anim>
                                    <p:anim calcmode="lin" valueType="num">
                                      <p:cBhvr>
                                        <p:cTn id="57" dur="1000" fill="hold"/>
                                        <p:tgtEl>
                                          <p:spTgt spid="12318"/>
                                        </p:tgtEl>
                                        <p:attrNameLst>
                                          <p:attrName>ppt_h</p:attrName>
                                        </p:attrNameLst>
                                      </p:cBhvr>
                                      <p:tavLst>
                                        <p:tav tm="0">
                                          <p:val>
                                            <p:fltVal val="0"/>
                                          </p:val>
                                        </p:tav>
                                        <p:tav tm="100000">
                                          <p:val>
                                            <p:strVal val="#ppt_h"/>
                                          </p:val>
                                        </p:tav>
                                      </p:tavLst>
                                    </p:anim>
                                    <p:anim calcmode="lin" valueType="num">
                                      <p:cBhvr>
                                        <p:cTn id="58" dur="1000" fill="hold"/>
                                        <p:tgtEl>
                                          <p:spTgt spid="12318"/>
                                        </p:tgtEl>
                                        <p:attrNameLst>
                                          <p:attrName>style.rotation</p:attrName>
                                        </p:attrNameLst>
                                      </p:cBhvr>
                                      <p:tavLst>
                                        <p:tav tm="0">
                                          <p:val>
                                            <p:fltVal val="90"/>
                                          </p:val>
                                        </p:tav>
                                        <p:tav tm="100000">
                                          <p:val>
                                            <p:fltVal val="0"/>
                                          </p:val>
                                        </p:tav>
                                      </p:tavLst>
                                    </p:anim>
                                    <p:animEffect transition="in" filter="fade">
                                      <p:cBhvr>
                                        <p:cTn id="59" dur="1000"/>
                                        <p:tgtEl>
                                          <p:spTgt spid="12318"/>
                                        </p:tgtEl>
                                      </p:cBhvr>
                                    </p:animEffect>
                                  </p:childTnLst>
                                </p:cTn>
                              </p:par>
                            </p:childTnLst>
                          </p:cTn>
                        </p:par>
                        <p:par>
                          <p:cTn id="60" fill="hold">
                            <p:stCondLst>
                              <p:cond delay="2000"/>
                            </p:stCondLst>
                            <p:childTnLst>
                              <p:par>
                                <p:cTn id="61" presetID="31" presetClass="entr" presetSubtype="0" fill="hold" grpId="0" nodeType="afterEffect">
                                  <p:stCondLst>
                                    <p:cond delay="0"/>
                                  </p:stCondLst>
                                  <p:iterate type="lt">
                                    <p:tmPct val="5000"/>
                                  </p:iterate>
                                  <p:childTnLst>
                                    <p:set>
                                      <p:cBhvr>
                                        <p:cTn id="62" dur="1" fill="hold">
                                          <p:stCondLst>
                                            <p:cond delay="0"/>
                                          </p:stCondLst>
                                        </p:cTn>
                                        <p:tgtEl>
                                          <p:spTgt spid="12319"/>
                                        </p:tgtEl>
                                        <p:attrNameLst>
                                          <p:attrName>style.visibility</p:attrName>
                                        </p:attrNameLst>
                                      </p:cBhvr>
                                      <p:to>
                                        <p:strVal val="visible"/>
                                      </p:to>
                                    </p:set>
                                    <p:anim calcmode="lin" valueType="num">
                                      <p:cBhvr>
                                        <p:cTn id="63" dur="1000" fill="hold"/>
                                        <p:tgtEl>
                                          <p:spTgt spid="12319"/>
                                        </p:tgtEl>
                                        <p:attrNameLst>
                                          <p:attrName>ppt_w</p:attrName>
                                        </p:attrNameLst>
                                      </p:cBhvr>
                                      <p:tavLst>
                                        <p:tav tm="0">
                                          <p:val>
                                            <p:fltVal val="0"/>
                                          </p:val>
                                        </p:tav>
                                        <p:tav tm="100000">
                                          <p:val>
                                            <p:strVal val="#ppt_w"/>
                                          </p:val>
                                        </p:tav>
                                      </p:tavLst>
                                    </p:anim>
                                    <p:anim calcmode="lin" valueType="num">
                                      <p:cBhvr>
                                        <p:cTn id="64" dur="1000" fill="hold"/>
                                        <p:tgtEl>
                                          <p:spTgt spid="12319"/>
                                        </p:tgtEl>
                                        <p:attrNameLst>
                                          <p:attrName>ppt_h</p:attrName>
                                        </p:attrNameLst>
                                      </p:cBhvr>
                                      <p:tavLst>
                                        <p:tav tm="0">
                                          <p:val>
                                            <p:fltVal val="0"/>
                                          </p:val>
                                        </p:tav>
                                        <p:tav tm="100000">
                                          <p:val>
                                            <p:strVal val="#ppt_h"/>
                                          </p:val>
                                        </p:tav>
                                      </p:tavLst>
                                    </p:anim>
                                    <p:anim calcmode="lin" valueType="num">
                                      <p:cBhvr>
                                        <p:cTn id="65" dur="1000" fill="hold"/>
                                        <p:tgtEl>
                                          <p:spTgt spid="12319"/>
                                        </p:tgtEl>
                                        <p:attrNameLst>
                                          <p:attrName>style.rotation</p:attrName>
                                        </p:attrNameLst>
                                      </p:cBhvr>
                                      <p:tavLst>
                                        <p:tav tm="0">
                                          <p:val>
                                            <p:fltVal val="90"/>
                                          </p:val>
                                        </p:tav>
                                        <p:tav tm="100000">
                                          <p:val>
                                            <p:fltVal val="0"/>
                                          </p:val>
                                        </p:tav>
                                      </p:tavLst>
                                    </p:anim>
                                    <p:animEffect transition="in" filter="fade">
                                      <p:cBhvr>
                                        <p:cTn id="66" dur="1000"/>
                                        <p:tgtEl>
                                          <p:spTgt spid="12319"/>
                                        </p:tgtEl>
                                      </p:cBhvr>
                                    </p:animEffect>
                                  </p:childTnLst>
                                </p:cTn>
                              </p:par>
                            </p:childTnLst>
                          </p:cTn>
                        </p:par>
                        <p:par>
                          <p:cTn id="67" fill="hold">
                            <p:stCondLst>
                              <p:cond delay="3000"/>
                            </p:stCondLst>
                            <p:childTnLst>
                              <p:par>
                                <p:cTn id="68" presetID="31" presetClass="entr" presetSubtype="0" fill="hold" grpId="0" nodeType="afterEffect">
                                  <p:stCondLst>
                                    <p:cond delay="0"/>
                                  </p:stCondLst>
                                  <p:iterate type="lt">
                                    <p:tmPct val="5000"/>
                                  </p:iterate>
                                  <p:childTnLst>
                                    <p:set>
                                      <p:cBhvr>
                                        <p:cTn id="69" dur="1" fill="hold">
                                          <p:stCondLst>
                                            <p:cond delay="0"/>
                                          </p:stCondLst>
                                        </p:cTn>
                                        <p:tgtEl>
                                          <p:spTgt spid="12310"/>
                                        </p:tgtEl>
                                        <p:attrNameLst>
                                          <p:attrName>style.visibility</p:attrName>
                                        </p:attrNameLst>
                                      </p:cBhvr>
                                      <p:to>
                                        <p:strVal val="visible"/>
                                      </p:to>
                                    </p:set>
                                    <p:anim calcmode="lin" valueType="num">
                                      <p:cBhvr>
                                        <p:cTn id="70" dur="1000" fill="hold"/>
                                        <p:tgtEl>
                                          <p:spTgt spid="12310"/>
                                        </p:tgtEl>
                                        <p:attrNameLst>
                                          <p:attrName>ppt_w</p:attrName>
                                        </p:attrNameLst>
                                      </p:cBhvr>
                                      <p:tavLst>
                                        <p:tav tm="0">
                                          <p:val>
                                            <p:fltVal val="0"/>
                                          </p:val>
                                        </p:tav>
                                        <p:tav tm="100000">
                                          <p:val>
                                            <p:strVal val="#ppt_w"/>
                                          </p:val>
                                        </p:tav>
                                      </p:tavLst>
                                    </p:anim>
                                    <p:anim calcmode="lin" valueType="num">
                                      <p:cBhvr>
                                        <p:cTn id="71" dur="1000" fill="hold"/>
                                        <p:tgtEl>
                                          <p:spTgt spid="12310"/>
                                        </p:tgtEl>
                                        <p:attrNameLst>
                                          <p:attrName>ppt_h</p:attrName>
                                        </p:attrNameLst>
                                      </p:cBhvr>
                                      <p:tavLst>
                                        <p:tav tm="0">
                                          <p:val>
                                            <p:fltVal val="0"/>
                                          </p:val>
                                        </p:tav>
                                        <p:tav tm="100000">
                                          <p:val>
                                            <p:strVal val="#ppt_h"/>
                                          </p:val>
                                        </p:tav>
                                      </p:tavLst>
                                    </p:anim>
                                    <p:anim calcmode="lin" valueType="num">
                                      <p:cBhvr>
                                        <p:cTn id="72" dur="1000" fill="hold"/>
                                        <p:tgtEl>
                                          <p:spTgt spid="12310"/>
                                        </p:tgtEl>
                                        <p:attrNameLst>
                                          <p:attrName>style.rotation</p:attrName>
                                        </p:attrNameLst>
                                      </p:cBhvr>
                                      <p:tavLst>
                                        <p:tav tm="0">
                                          <p:val>
                                            <p:fltVal val="90"/>
                                          </p:val>
                                        </p:tav>
                                        <p:tav tm="100000">
                                          <p:val>
                                            <p:fltVal val="0"/>
                                          </p:val>
                                        </p:tav>
                                      </p:tavLst>
                                    </p:anim>
                                    <p:animEffect transition="in" filter="fade">
                                      <p:cBhvr>
                                        <p:cTn id="73" dur="1000"/>
                                        <p:tgtEl>
                                          <p:spTgt spid="12310"/>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iterate type="lt">
                                    <p:tmPct val="5000"/>
                                  </p:iterate>
                                  <p:childTnLst>
                                    <p:set>
                                      <p:cBhvr>
                                        <p:cTn id="77" dur="1" fill="hold">
                                          <p:stCondLst>
                                            <p:cond delay="0"/>
                                          </p:stCondLst>
                                        </p:cTn>
                                        <p:tgtEl>
                                          <p:spTgt spid="12320"/>
                                        </p:tgtEl>
                                        <p:attrNameLst>
                                          <p:attrName>style.visibility</p:attrName>
                                        </p:attrNameLst>
                                      </p:cBhvr>
                                      <p:to>
                                        <p:strVal val="visible"/>
                                      </p:to>
                                    </p:set>
                                    <p:anim calcmode="lin" valueType="num">
                                      <p:cBhvr>
                                        <p:cTn id="78" dur="1000" fill="hold"/>
                                        <p:tgtEl>
                                          <p:spTgt spid="12320"/>
                                        </p:tgtEl>
                                        <p:attrNameLst>
                                          <p:attrName>ppt_w</p:attrName>
                                        </p:attrNameLst>
                                      </p:cBhvr>
                                      <p:tavLst>
                                        <p:tav tm="0">
                                          <p:val>
                                            <p:fltVal val="0"/>
                                          </p:val>
                                        </p:tav>
                                        <p:tav tm="100000">
                                          <p:val>
                                            <p:strVal val="#ppt_w"/>
                                          </p:val>
                                        </p:tav>
                                      </p:tavLst>
                                    </p:anim>
                                    <p:anim calcmode="lin" valueType="num">
                                      <p:cBhvr>
                                        <p:cTn id="79" dur="1000" fill="hold"/>
                                        <p:tgtEl>
                                          <p:spTgt spid="12320"/>
                                        </p:tgtEl>
                                        <p:attrNameLst>
                                          <p:attrName>ppt_h</p:attrName>
                                        </p:attrNameLst>
                                      </p:cBhvr>
                                      <p:tavLst>
                                        <p:tav tm="0">
                                          <p:val>
                                            <p:fltVal val="0"/>
                                          </p:val>
                                        </p:tav>
                                        <p:tav tm="100000">
                                          <p:val>
                                            <p:strVal val="#ppt_h"/>
                                          </p:val>
                                        </p:tav>
                                      </p:tavLst>
                                    </p:anim>
                                    <p:anim calcmode="lin" valueType="num">
                                      <p:cBhvr>
                                        <p:cTn id="80" dur="1000" fill="hold"/>
                                        <p:tgtEl>
                                          <p:spTgt spid="12320"/>
                                        </p:tgtEl>
                                        <p:attrNameLst>
                                          <p:attrName>style.rotation</p:attrName>
                                        </p:attrNameLst>
                                      </p:cBhvr>
                                      <p:tavLst>
                                        <p:tav tm="0">
                                          <p:val>
                                            <p:fltVal val="90"/>
                                          </p:val>
                                        </p:tav>
                                        <p:tav tm="100000">
                                          <p:val>
                                            <p:fltVal val="0"/>
                                          </p:val>
                                        </p:tav>
                                      </p:tavLst>
                                    </p:anim>
                                    <p:animEffect transition="in" filter="fade">
                                      <p:cBhvr>
                                        <p:cTn id="81" dur="1000"/>
                                        <p:tgtEl>
                                          <p:spTgt spid="12320"/>
                                        </p:tgtEl>
                                      </p:cBhvr>
                                    </p:animEffect>
                                  </p:childTnLst>
                                </p:cTn>
                              </p:par>
                            </p:childTnLst>
                          </p:cTn>
                        </p:par>
                        <p:par>
                          <p:cTn id="82" fill="hold">
                            <p:stCondLst>
                              <p:cond delay="1000"/>
                            </p:stCondLst>
                            <p:childTnLst>
                              <p:par>
                                <p:cTn id="83" presetID="31" presetClass="entr" presetSubtype="0" fill="hold" grpId="0" nodeType="afterEffect">
                                  <p:stCondLst>
                                    <p:cond delay="0"/>
                                  </p:stCondLst>
                                  <p:iterate type="lt">
                                    <p:tmPct val="5000"/>
                                  </p:iterate>
                                  <p:childTnLst>
                                    <p:set>
                                      <p:cBhvr>
                                        <p:cTn id="84" dur="1" fill="hold">
                                          <p:stCondLst>
                                            <p:cond delay="0"/>
                                          </p:stCondLst>
                                        </p:cTn>
                                        <p:tgtEl>
                                          <p:spTgt spid="12311"/>
                                        </p:tgtEl>
                                        <p:attrNameLst>
                                          <p:attrName>style.visibility</p:attrName>
                                        </p:attrNameLst>
                                      </p:cBhvr>
                                      <p:to>
                                        <p:strVal val="visible"/>
                                      </p:to>
                                    </p:set>
                                    <p:anim calcmode="lin" valueType="num">
                                      <p:cBhvr>
                                        <p:cTn id="85" dur="1000" fill="hold"/>
                                        <p:tgtEl>
                                          <p:spTgt spid="12311"/>
                                        </p:tgtEl>
                                        <p:attrNameLst>
                                          <p:attrName>ppt_w</p:attrName>
                                        </p:attrNameLst>
                                      </p:cBhvr>
                                      <p:tavLst>
                                        <p:tav tm="0">
                                          <p:val>
                                            <p:fltVal val="0"/>
                                          </p:val>
                                        </p:tav>
                                        <p:tav tm="100000">
                                          <p:val>
                                            <p:strVal val="#ppt_w"/>
                                          </p:val>
                                        </p:tav>
                                      </p:tavLst>
                                    </p:anim>
                                    <p:anim calcmode="lin" valueType="num">
                                      <p:cBhvr>
                                        <p:cTn id="86" dur="1000" fill="hold"/>
                                        <p:tgtEl>
                                          <p:spTgt spid="12311"/>
                                        </p:tgtEl>
                                        <p:attrNameLst>
                                          <p:attrName>ppt_h</p:attrName>
                                        </p:attrNameLst>
                                      </p:cBhvr>
                                      <p:tavLst>
                                        <p:tav tm="0">
                                          <p:val>
                                            <p:fltVal val="0"/>
                                          </p:val>
                                        </p:tav>
                                        <p:tav tm="100000">
                                          <p:val>
                                            <p:strVal val="#ppt_h"/>
                                          </p:val>
                                        </p:tav>
                                      </p:tavLst>
                                    </p:anim>
                                    <p:anim calcmode="lin" valueType="num">
                                      <p:cBhvr>
                                        <p:cTn id="87" dur="1000" fill="hold"/>
                                        <p:tgtEl>
                                          <p:spTgt spid="12311"/>
                                        </p:tgtEl>
                                        <p:attrNameLst>
                                          <p:attrName>style.rotation</p:attrName>
                                        </p:attrNameLst>
                                      </p:cBhvr>
                                      <p:tavLst>
                                        <p:tav tm="0">
                                          <p:val>
                                            <p:fltVal val="90"/>
                                          </p:val>
                                        </p:tav>
                                        <p:tav tm="100000">
                                          <p:val>
                                            <p:fltVal val="0"/>
                                          </p:val>
                                        </p:tav>
                                      </p:tavLst>
                                    </p:anim>
                                    <p:animEffect transition="in" filter="fade">
                                      <p:cBhvr>
                                        <p:cTn id="88" dur="1000"/>
                                        <p:tgtEl>
                                          <p:spTgt spid="12311"/>
                                        </p:tgtEl>
                                      </p:cBhvr>
                                    </p:animEffect>
                                  </p:childTnLst>
                                </p:cTn>
                              </p:par>
                            </p:childTnLst>
                          </p:cTn>
                        </p:par>
                      </p:childTnLst>
                    </p:cTn>
                  </p:par>
                  <p:par>
                    <p:cTn id="89" fill="hold">
                      <p:stCondLst>
                        <p:cond delay="indefinite"/>
                      </p:stCondLst>
                      <p:childTnLst>
                        <p:par>
                          <p:cTn id="90" fill="hold">
                            <p:stCondLst>
                              <p:cond delay="0"/>
                            </p:stCondLst>
                            <p:childTnLst>
                              <p:par>
                                <p:cTn id="91" presetID="31" presetClass="entr" presetSubtype="0" fill="hold" grpId="0" nodeType="clickEffect">
                                  <p:stCondLst>
                                    <p:cond delay="0"/>
                                  </p:stCondLst>
                                  <p:iterate type="lt">
                                    <p:tmPct val="5000"/>
                                  </p:iterate>
                                  <p:childTnLst>
                                    <p:set>
                                      <p:cBhvr>
                                        <p:cTn id="92" dur="1" fill="hold">
                                          <p:stCondLst>
                                            <p:cond delay="0"/>
                                          </p:stCondLst>
                                        </p:cTn>
                                        <p:tgtEl>
                                          <p:spTgt spid="12321"/>
                                        </p:tgtEl>
                                        <p:attrNameLst>
                                          <p:attrName>style.visibility</p:attrName>
                                        </p:attrNameLst>
                                      </p:cBhvr>
                                      <p:to>
                                        <p:strVal val="visible"/>
                                      </p:to>
                                    </p:set>
                                    <p:anim calcmode="lin" valueType="num">
                                      <p:cBhvr>
                                        <p:cTn id="93" dur="1000" fill="hold"/>
                                        <p:tgtEl>
                                          <p:spTgt spid="12321"/>
                                        </p:tgtEl>
                                        <p:attrNameLst>
                                          <p:attrName>ppt_w</p:attrName>
                                        </p:attrNameLst>
                                      </p:cBhvr>
                                      <p:tavLst>
                                        <p:tav tm="0">
                                          <p:val>
                                            <p:fltVal val="0"/>
                                          </p:val>
                                        </p:tav>
                                        <p:tav tm="100000">
                                          <p:val>
                                            <p:strVal val="#ppt_w"/>
                                          </p:val>
                                        </p:tav>
                                      </p:tavLst>
                                    </p:anim>
                                    <p:anim calcmode="lin" valueType="num">
                                      <p:cBhvr>
                                        <p:cTn id="94" dur="1000" fill="hold"/>
                                        <p:tgtEl>
                                          <p:spTgt spid="12321"/>
                                        </p:tgtEl>
                                        <p:attrNameLst>
                                          <p:attrName>ppt_h</p:attrName>
                                        </p:attrNameLst>
                                      </p:cBhvr>
                                      <p:tavLst>
                                        <p:tav tm="0">
                                          <p:val>
                                            <p:fltVal val="0"/>
                                          </p:val>
                                        </p:tav>
                                        <p:tav tm="100000">
                                          <p:val>
                                            <p:strVal val="#ppt_h"/>
                                          </p:val>
                                        </p:tav>
                                      </p:tavLst>
                                    </p:anim>
                                    <p:anim calcmode="lin" valueType="num">
                                      <p:cBhvr>
                                        <p:cTn id="95" dur="1000" fill="hold"/>
                                        <p:tgtEl>
                                          <p:spTgt spid="12321"/>
                                        </p:tgtEl>
                                        <p:attrNameLst>
                                          <p:attrName>style.rotation</p:attrName>
                                        </p:attrNameLst>
                                      </p:cBhvr>
                                      <p:tavLst>
                                        <p:tav tm="0">
                                          <p:val>
                                            <p:fltVal val="90"/>
                                          </p:val>
                                        </p:tav>
                                        <p:tav tm="100000">
                                          <p:val>
                                            <p:fltVal val="0"/>
                                          </p:val>
                                        </p:tav>
                                      </p:tavLst>
                                    </p:anim>
                                    <p:animEffect transition="in" filter="fade">
                                      <p:cBhvr>
                                        <p:cTn id="96" dur="1000"/>
                                        <p:tgtEl>
                                          <p:spTgt spid="12321"/>
                                        </p:tgtEl>
                                      </p:cBhvr>
                                    </p:animEffect>
                                  </p:childTnLst>
                                </p:cTn>
                              </p:par>
                            </p:childTnLst>
                          </p:cTn>
                        </p:par>
                        <p:par>
                          <p:cTn id="97" fill="hold">
                            <p:stCondLst>
                              <p:cond delay="1000"/>
                            </p:stCondLst>
                            <p:childTnLst>
                              <p:par>
                                <p:cTn id="98" presetID="31" presetClass="entr" presetSubtype="0" fill="hold" grpId="0" nodeType="afterEffect">
                                  <p:stCondLst>
                                    <p:cond delay="0"/>
                                  </p:stCondLst>
                                  <p:iterate type="lt">
                                    <p:tmPct val="5000"/>
                                  </p:iterate>
                                  <p:childTnLst>
                                    <p:set>
                                      <p:cBhvr>
                                        <p:cTn id="99" dur="1" fill="hold">
                                          <p:stCondLst>
                                            <p:cond delay="0"/>
                                          </p:stCondLst>
                                        </p:cTn>
                                        <p:tgtEl>
                                          <p:spTgt spid="12312"/>
                                        </p:tgtEl>
                                        <p:attrNameLst>
                                          <p:attrName>style.visibility</p:attrName>
                                        </p:attrNameLst>
                                      </p:cBhvr>
                                      <p:to>
                                        <p:strVal val="visible"/>
                                      </p:to>
                                    </p:set>
                                    <p:anim calcmode="lin" valueType="num">
                                      <p:cBhvr>
                                        <p:cTn id="100" dur="1000" fill="hold"/>
                                        <p:tgtEl>
                                          <p:spTgt spid="12312"/>
                                        </p:tgtEl>
                                        <p:attrNameLst>
                                          <p:attrName>ppt_w</p:attrName>
                                        </p:attrNameLst>
                                      </p:cBhvr>
                                      <p:tavLst>
                                        <p:tav tm="0">
                                          <p:val>
                                            <p:fltVal val="0"/>
                                          </p:val>
                                        </p:tav>
                                        <p:tav tm="100000">
                                          <p:val>
                                            <p:strVal val="#ppt_w"/>
                                          </p:val>
                                        </p:tav>
                                      </p:tavLst>
                                    </p:anim>
                                    <p:anim calcmode="lin" valueType="num">
                                      <p:cBhvr>
                                        <p:cTn id="101" dur="1000" fill="hold"/>
                                        <p:tgtEl>
                                          <p:spTgt spid="12312"/>
                                        </p:tgtEl>
                                        <p:attrNameLst>
                                          <p:attrName>ppt_h</p:attrName>
                                        </p:attrNameLst>
                                      </p:cBhvr>
                                      <p:tavLst>
                                        <p:tav tm="0">
                                          <p:val>
                                            <p:fltVal val="0"/>
                                          </p:val>
                                        </p:tav>
                                        <p:tav tm="100000">
                                          <p:val>
                                            <p:strVal val="#ppt_h"/>
                                          </p:val>
                                        </p:tav>
                                      </p:tavLst>
                                    </p:anim>
                                    <p:anim calcmode="lin" valueType="num">
                                      <p:cBhvr>
                                        <p:cTn id="102" dur="1000" fill="hold"/>
                                        <p:tgtEl>
                                          <p:spTgt spid="12312"/>
                                        </p:tgtEl>
                                        <p:attrNameLst>
                                          <p:attrName>style.rotation</p:attrName>
                                        </p:attrNameLst>
                                      </p:cBhvr>
                                      <p:tavLst>
                                        <p:tav tm="0">
                                          <p:val>
                                            <p:fltVal val="90"/>
                                          </p:val>
                                        </p:tav>
                                        <p:tav tm="100000">
                                          <p:val>
                                            <p:fltVal val="0"/>
                                          </p:val>
                                        </p:tav>
                                      </p:tavLst>
                                    </p:anim>
                                    <p:animEffect transition="in" filter="fade">
                                      <p:cBhvr>
                                        <p:cTn id="103" dur="1000"/>
                                        <p:tgtEl>
                                          <p:spTgt spid="12312"/>
                                        </p:tgtEl>
                                      </p:cBhvr>
                                    </p:animEffect>
                                  </p:childTnLst>
                                </p:cTn>
                              </p:par>
                            </p:childTnLst>
                          </p:cTn>
                        </p:par>
                      </p:childTnLst>
                    </p:cTn>
                  </p:par>
                  <p:par>
                    <p:cTn id="104" fill="hold">
                      <p:stCondLst>
                        <p:cond delay="indefinite"/>
                      </p:stCondLst>
                      <p:childTnLst>
                        <p:par>
                          <p:cTn id="105" fill="hold">
                            <p:stCondLst>
                              <p:cond delay="0"/>
                            </p:stCondLst>
                            <p:childTnLst>
                              <p:par>
                                <p:cTn id="106" presetID="31" presetClass="entr" presetSubtype="0" fill="hold" grpId="0" nodeType="clickEffect">
                                  <p:stCondLst>
                                    <p:cond delay="0"/>
                                  </p:stCondLst>
                                  <p:iterate type="lt">
                                    <p:tmPct val="5000"/>
                                  </p:iterate>
                                  <p:childTnLst>
                                    <p:set>
                                      <p:cBhvr>
                                        <p:cTn id="107" dur="1" fill="hold">
                                          <p:stCondLst>
                                            <p:cond delay="0"/>
                                          </p:stCondLst>
                                        </p:cTn>
                                        <p:tgtEl>
                                          <p:spTgt spid="12326"/>
                                        </p:tgtEl>
                                        <p:attrNameLst>
                                          <p:attrName>style.visibility</p:attrName>
                                        </p:attrNameLst>
                                      </p:cBhvr>
                                      <p:to>
                                        <p:strVal val="visible"/>
                                      </p:to>
                                    </p:set>
                                    <p:anim calcmode="lin" valueType="num">
                                      <p:cBhvr>
                                        <p:cTn id="108" dur="1000" fill="hold"/>
                                        <p:tgtEl>
                                          <p:spTgt spid="12326"/>
                                        </p:tgtEl>
                                        <p:attrNameLst>
                                          <p:attrName>ppt_w</p:attrName>
                                        </p:attrNameLst>
                                      </p:cBhvr>
                                      <p:tavLst>
                                        <p:tav tm="0">
                                          <p:val>
                                            <p:fltVal val="0"/>
                                          </p:val>
                                        </p:tav>
                                        <p:tav tm="100000">
                                          <p:val>
                                            <p:strVal val="#ppt_w"/>
                                          </p:val>
                                        </p:tav>
                                      </p:tavLst>
                                    </p:anim>
                                    <p:anim calcmode="lin" valueType="num">
                                      <p:cBhvr>
                                        <p:cTn id="109" dur="1000" fill="hold"/>
                                        <p:tgtEl>
                                          <p:spTgt spid="12326"/>
                                        </p:tgtEl>
                                        <p:attrNameLst>
                                          <p:attrName>ppt_h</p:attrName>
                                        </p:attrNameLst>
                                      </p:cBhvr>
                                      <p:tavLst>
                                        <p:tav tm="0">
                                          <p:val>
                                            <p:fltVal val="0"/>
                                          </p:val>
                                        </p:tav>
                                        <p:tav tm="100000">
                                          <p:val>
                                            <p:strVal val="#ppt_h"/>
                                          </p:val>
                                        </p:tav>
                                      </p:tavLst>
                                    </p:anim>
                                    <p:anim calcmode="lin" valueType="num">
                                      <p:cBhvr>
                                        <p:cTn id="110" dur="1000" fill="hold"/>
                                        <p:tgtEl>
                                          <p:spTgt spid="12326"/>
                                        </p:tgtEl>
                                        <p:attrNameLst>
                                          <p:attrName>style.rotation</p:attrName>
                                        </p:attrNameLst>
                                      </p:cBhvr>
                                      <p:tavLst>
                                        <p:tav tm="0">
                                          <p:val>
                                            <p:fltVal val="90"/>
                                          </p:val>
                                        </p:tav>
                                        <p:tav tm="100000">
                                          <p:val>
                                            <p:fltVal val="0"/>
                                          </p:val>
                                        </p:tav>
                                      </p:tavLst>
                                    </p:anim>
                                    <p:animEffect transition="in" filter="fade">
                                      <p:cBhvr>
                                        <p:cTn id="111" dur="1000"/>
                                        <p:tgtEl>
                                          <p:spTgt spid="12326"/>
                                        </p:tgtEl>
                                      </p:cBhvr>
                                    </p:animEffect>
                                  </p:childTnLst>
                                </p:cTn>
                              </p:par>
                            </p:childTnLst>
                          </p:cTn>
                        </p:par>
                      </p:childTnLst>
                    </p:cTn>
                  </p:par>
                  <p:par>
                    <p:cTn id="112" fill="hold">
                      <p:stCondLst>
                        <p:cond delay="indefinite"/>
                      </p:stCondLst>
                      <p:childTnLst>
                        <p:par>
                          <p:cTn id="113" fill="hold">
                            <p:stCondLst>
                              <p:cond delay="0"/>
                            </p:stCondLst>
                            <p:childTnLst>
                              <p:par>
                                <p:cTn id="114" presetID="31" presetClass="entr" presetSubtype="0" fill="hold" grpId="0" nodeType="clickEffect">
                                  <p:stCondLst>
                                    <p:cond delay="0"/>
                                  </p:stCondLst>
                                  <p:iterate type="lt">
                                    <p:tmPct val="5000"/>
                                  </p:iterate>
                                  <p:childTnLst>
                                    <p:set>
                                      <p:cBhvr>
                                        <p:cTn id="115" dur="1" fill="hold">
                                          <p:stCondLst>
                                            <p:cond delay="0"/>
                                          </p:stCondLst>
                                        </p:cTn>
                                        <p:tgtEl>
                                          <p:spTgt spid="12329"/>
                                        </p:tgtEl>
                                        <p:attrNameLst>
                                          <p:attrName>style.visibility</p:attrName>
                                        </p:attrNameLst>
                                      </p:cBhvr>
                                      <p:to>
                                        <p:strVal val="visible"/>
                                      </p:to>
                                    </p:set>
                                    <p:anim calcmode="lin" valueType="num">
                                      <p:cBhvr>
                                        <p:cTn id="116" dur="1000" fill="hold"/>
                                        <p:tgtEl>
                                          <p:spTgt spid="12329"/>
                                        </p:tgtEl>
                                        <p:attrNameLst>
                                          <p:attrName>ppt_w</p:attrName>
                                        </p:attrNameLst>
                                      </p:cBhvr>
                                      <p:tavLst>
                                        <p:tav tm="0">
                                          <p:val>
                                            <p:fltVal val="0"/>
                                          </p:val>
                                        </p:tav>
                                        <p:tav tm="100000">
                                          <p:val>
                                            <p:strVal val="#ppt_w"/>
                                          </p:val>
                                        </p:tav>
                                      </p:tavLst>
                                    </p:anim>
                                    <p:anim calcmode="lin" valueType="num">
                                      <p:cBhvr>
                                        <p:cTn id="117" dur="1000" fill="hold"/>
                                        <p:tgtEl>
                                          <p:spTgt spid="12329"/>
                                        </p:tgtEl>
                                        <p:attrNameLst>
                                          <p:attrName>ppt_h</p:attrName>
                                        </p:attrNameLst>
                                      </p:cBhvr>
                                      <p:tavLst>
                                        <p:tav tm="0">
                                          <p:val>
                                            <p:fltVal val="0"/>
                                          </p:val>
                                        </p:tav>
                                        <p:tav tm="100000">
                                          <p:val>
                                            <p:strVal val="#ppt_h"/>
                                          </p:val>
                                        </p:tav>
                                      </p:tavLst>
                                    </p:anim>
                                    <p:anim calcmode="lin" valueType="num">
                                      <p:cBhvr>
                                        <p:cTn id="118" dur="1000" fill="hold"/>
                                        <p:tgtEl>
                                          <p:spTgt spid="12329"/>
                                        </p:tgtEl>
                                        <p:attrNameLst>
                                          <p:attrName>style.rotation</p:attrName>
                                        </p:attrNameLst>
                                      </p:cBhvr>
                                      <p:tavLst>
                                        <p:tav tm="0">
                                          <p:val>
                                            <p:fltVal val="90"/>
                                          </p:val>
                                        </p:tav>
                                        <p:tav tm="100000">
                                          <p:val>
                                            <p:fltVal val="0"/>
                                          </p:val>
                                        </p:tav>
                                      </p:tavLst>
                                    </p:anim>
                                    <p:animEffect transition="in" filter="fade">
                                      <p:cBhvr>
                                        <p:cTn id="119" dur="1000"/>
                                        <p:tgtEl>
                                          <p:spTgt spid="12329"/>
                                        </p:tgtEl>
                                      </p:cBhvr>
                                    </p:animEffect>
                                  </p:childTnLst>
                                </p:cTn>
                              </p:par>
                            </p:childTnLst>
                          </p:cTn>
                        </p:par>
                      </p:childTnLst>
                    </p:cTn>
                  </p:par>
                  <p:par>
                    <p:cTn id="120" fill="hold">
                      <p:stCondLst>
                        <p:cond delay="indefinite"/>
                      </p:stCondLst>
                      <p:childTnLst>
                        <p:par>
                          <p:cTn id="121" fill="hold">
                            <p:stCondLst>
                              <p:cond delay="0"/>
                            </p:stCondLst>
                            <p:childTnLst>
                              <p:par>
                                <p:cTn id="122" presetID="31" presetClass="entr" presetSubtype="0" fill="hold" grpId="0" nodeType="clickEffect">
                                  <p:stCondLst>
                                    <p:cond delay="0"/>
                                  </p:stCondLst>
                                  <p:iterate type="lt">
                                    <p:tmPct val="5000"/>
                                  </p:iterate>
                                  <p:childTnLst>
                                    <p:set>
                                      <p:cBhvr>
                                        <p:cTn id="123" dur="1" fill="hold">
                                          <p:stCondLst>
                                            <p:cond delay="0"/>
                                          </p:stCondLst>
                                        </p:cTn>
                                        <p:tgtEl>
                                          <p:spTgt spid="12330"/>
                                        </p:tgtEl>
                                        <p:attrNameLst>
                                          <p:attrName>style.visibility</p:attrName>
                                        </p:attrNameLst>
                                      </p:cBhvr>
                                      <p:to>
                                        <p:strVal val="visible"/>
                                      </p:to>
                                    </p:set>
                                    <p:anim calcmode="lin" valueType="num">
                                      <p:cBhvr>
                                        <p:cTn id="124" dur="1000" fill="hold"/>
                                        <p:tgtEl>
                                          <p:spTgt spid="12330"/>
                                        </p:tgtEl>
                                        <p:attrNameLst>
                                          <p:attrName>ppt_w</p:attrName>
                                        </p:attrNameLst>
                                      </p:cBhvr>
                                      <p:tavLst>
                                        <p:tav tm="0">
                                          <p:val>
                                            <p:fltVal val="0"/>
                                          </p:val>
                                        </p:tav>
                                        <p:tav tm="100000">
                                          <p:val>
                                            <p:strVal val="#ppt_w"/>
                                          </p:val>
                                        </p:tav>
                                      </p:tavLst>
                                    </p:anim>
                                    <p:anim calcmode="lin" valueType="num">
                                      <p:cBhvr>
                                        <p:cTn id="125" dur="1000" fill="hold"/>
                                        <p:tgtEl>
                                          <p:spTgt spid="12330"/>
                                        </p:tgtEl>
                                        <p:attrNameLst>
                                          <p:attrName>ppt_h</p:attrName>
                                        </p:attrNameLst>
                                      </p:cBhvr>
                                      <p:tavLst>
                                        <p:tav tm="0">
                                          <p:val>
                                            <p:fltVal val="0"/>
                                          </p:val>
                                        </p:tav>
                                        <p:tav tm="100000">
                                          <p:val>
                                            <p:strVal val="#ppt_h"/>
                                          </p:val>
                                        </p:tav>
                                      </p:tavLst>
                                    </p:anim>
                                    <p:anim calcmode="lin" valueType="num">
                                      <p:cBhvr>
                                        <p:cTn id="126" dur="1000" fill="hold"/>
                                        <p:tgtEl>
                                          <p:spTgt spid="12330"/>
                                        </p:tgtEl>
                                        <p:attrNameLst>
                                          <p:attrName>style.rotation</p:attrName>
                                        </p:attrNameLst>
                                      </p:cBhvr>
                                      <p:tavLst>
                                        <p:tav tm="0">
                                          <p:val>
                                            <p:fltVal val="90"/>
                                          </p:val>
                                        </p:tav>
                                        <p:tav tm="100000">
                                          <p:val>
                                            <p:fltVal val="0"/>
                                          </p:val>
                                        </p:tav>
                                      </p:tavLst>
                                    </p:anim>
                                    <p:animEffect transition="in" filter="fade">
                                      <p:cBhvr>
                                        <p:cTn id="127" dur="1000"/>
                                        <p:tgtEl>
                                          <p:spTgt spid="12330"/>
                                        </p:tgtEl>
                                      </p:cBhvr>
                                    </p:animEffect>
                                  </p:childTnLst>
                                </p:cTn>
                              </p:par>
                            </p:childTnLst>
                          </p:cTn>
                        </p:par>
                      </p:childTnLst>
                    </p:cTn>
                  </p:par>
                  <p:par>
                    <p:cTn id="128" fill="hold">
                      <p:stCondLst>
                        <p:cond delay="indefinite"/>
                      </p:stCondLst>
                      <p:childTnLst>
                        <p:par>
                          <p:cTn id="129" fill="hold">
                            <p:stCondLst>
                              <p:cond delay="0"/>
                            </p:stCondLst>
                            <p:childTnLst>
                              <p:par>
                                <p:cTn id="130" presetID="31" presetClass="entr" presetSubtype="0" fill="hold" grpId="0" nodeType="clickEffect">
                                  <p:stCondLst>
                                    <p:cond delay="0"/>
                                  </p:stCondLst>
                                  <p:iterate type="lt">
                                    <p:tmPct val="5000"/>
                                  </p:iterate>
                                  <p:childTnLst>
                                    <p:set>
                                      <p:cBhvr>
                                        <p:cTn id="131" dur="1" fill="hold">
                                          <p:stCondLst>
                                            <p:cond delay="0"/>
                                          </p:stCondLst>
                                        </p:cTn>
                                        <p:tgtEl>
                                          <p:spTgt spid="12333"/>
                                        </p:tgtEl>
                                        <p:attrNameLst>
                                          <p:attrName>style.visibility</p:attrName>
                                        </p:attrNameLst>
                                      </p:cBhvr>
                                      <p:to>
                                        <p:strVal val="visible"/>
                                      </p:to>
                                    </p:set>
                                    <p:anim calcmode="lin" valueType="num">
                                      <p:cBhvr>
                                        <p:cTn id="132" dur="1000" fill="hold"/>
                                        <p:tgtEl>
                                          <p:spTgt spid="12333"/>
                                        </p:tgtEl>
                                        <p:attrNameLst>
                                          <p:attrName>ppt_w</p:attrName>
                                        </p:attrNameLst>
                                      </p:cBhvr>
                                      <p:tavLst>
                                        <p:tav tm="0">
                                          <p:val>
                                            <p:fltVal val="0"/>
                                          </p:val>
                                        </p:tav>
                                        <p:tav tm="100000">
                                          <p:val>
                                            <p:strVal val="#ppt_w"/>
                                          </p:val>
                                        </p:tav>
                                      </p:tavLst>
                                    </p:anim>
                                    <p:anim calcmode="lin" valueType="num">
                                      <p:cBhvr>
                                        <p:cTn id="133" dur="1000" fill="hold"/>
                                        <p:tgtEl>
                                          <p:spTgt spid="12333"/>
                                        </p:tgtEl>
                                        <p:attrNameLst>
                                          <p:attrName>ppt_h</p:attrName>
                                        </p:attrNameLst>
                                      </p:cBhvr>
                                      <p:tavLst>
                                        <p:tav tm="0">
                                          <p:val>
                                            <p:fltVal val="0"/>
                                          </p:val>
                                        </p:tav>
                                        <p:tav tm="100000">
                                          <p:val>
                                            <p:strVal val="#ppt_h"/>
                                          </p:val>
                                        </p:tav>
                                      </p:tavLst>
                                    </p:anim>
                                    <p:anim calcmode="lin" valueType="num">
                                      <p:cBhvr>
                                        <p:cTn id="134" dur="1000" fill="hold"/>
                                        <p:tgtEl>
                                          <p:spTgt spid="12333"/>
                                        </p:tgtEl>
                                        <p:attrNameLst>
                                          <p:attrName>style.rotation</p:attrName>
                                        </p:attrNameLst>
                                      </p:cBhvr>
                                      <p:tavLst>
                                        <p:tav tm="0">
                                          <p:val>
                                            <p:fltVal val="90"/>
                                          </p:val>
                                        </p:tav>
                                        <p:tav tm="100000">
                                          <p:val>
                                            <p:fltVal val="0"/>
                                          </p:val>
                                        </p:tav>
                                      </p:tavLst>
                                    </p:anim>
                                    <p:animEffect transition="in" filter="fade">
                                      <p:cBhvr>
                                        <p:cTn id="135" dur="1000"/>
                                        <p:tgtEl>
                                          <p:spTgt spid="12333"/>
                                        </p:tgtEl>
                                      </p:cBhvr>
                                    </p:animEffect>
                                  </p:childTnLst>
                                </p:cTn>
                              </p:par>
                            </p:childTnLst>
                          </p:cTn>
                        </p:par>
                        <p:par>
                          <p:cTn id="136" fill="hold">
                            <p:stCondLst>
                              <p:cond delay="1000"/>
                            </p:stCondLst>
                            <p:childTnLst>
                              <p:par>
                                <p:cTn id="137" presetID="31" presetClass="entr" presetSubtype="0" fill="hold" grpId="0" nodeType="afterEffect">
                                  <p:stCondLst>
                                    <p:cond delay="0"/>
                                  </p:stCondLst>
                                  <p:iterate type="lt">
                                    <p:tmPct val="5000"/>
                                  </p:iterate>
                                  <p:childTnLst>
                                    <p:set>
                                      <p:cBhvr>
                                        <p:cTn id="138" dur="1" fill="hold">
                                          <p:stCondLst>
                                            <p:cond delay="0"/>
                                          </p:stCondLst>
                                        </p:cTn>
                                        <p:tgtEl>
                                          <p:spTgt spid="12335"/>
                                        </p:tgtEl>
                                        <p:attrNameLst>
                                          <p:attrName>style.visibility</p:attrName>
                                        </p:attrNameLst>
                                      </p:cBhvr>
                                      <p:to>
                                        <p:strVal val="visible"/>
                                      </p:to>
                                    </p:set>
                                    <p:anim calcmode="lin" valueType="num">
                                      <p:cBhvr>
                                        <p:cTn id="139" dur="1000" fill="hold"/>
                                        <p:tgtEl>
                                          <p:spTgt spid="12335"/>
                                        </p:tgtEl>
                                        <p:attrNameLst>
                                          <p:attrName>ppt_w</p:attrName>
                                        </p:attrNameLst>
                                      </p:cBhvr>
                                      <p:tavLst>
                                        <p:tav tm="0">
                                          <p:val>
                                            <p:fltVal val="0"/>
                                          </p:val>
                                        </p:tav>
                                        <p:tav tm="100000">
                                          <p:val>
                                            <p:strVal val="#ppt_w"/>
                                          </p:val>
                                        </p:tav>
                                      </p:tavLst>
                                    </p:anim>
                                    <p:anim calcmode="lin" valueType="num">
                                      <p:cBhvr>
                                        <p:cTn id="140" dur="1000" fill="hold"/>
                                        <p:tgtEl>
                                          <p:spTgt spid="12335"/>
                                        </p:tgtEl>
                                        <p:attrNameLst>
                                          <p:attrName>ppt_h</p:attrName>
                                        </p:attrNameLst>
                                      </p:cBhvr>
                                      <p:tavLst>
                                        <p:tav tm="0">
                                          <p:val>
                                            <p:fltVal val="0"/>
                                          </p:val>
                                        </p:tav>
                                        <p:tav tm="100000">
                                          <p:val>
                                            <p:strVal val="#ppt_h"/>
                                          </p:val>
                                        </p:tav>
                                      </p:tavLst>
                                    </p:anim>
                                    <p:anim calcmode="lin" valueType="num">
                                      <p:cBhvr>
                                        <p:cTn id="141" dur="1000" fill="hold"/>
                                        <p:tgtEl>
                                          <p:spTgt spid="12335"/>
                                        </p:tgtEl>
                                        <p:attrNameLst>
                                          <p:attrName>style.rotation</p:attrName>
                                        </p:attrNameLst>
                                      </p:cBhvr>
                                      <p:tavLst>
                                        <p:tav tm="0">
                                          <p:val>
                                            <p:fltVal val="90"/>
                                          </p:val>
                                        </p:tav>
                                        <p:tav tm="100000">
                                          <p:val>
                                            <p:fltVal val="0"/>
                                          </p:val>
                                        </p:tav>
                                      </p:tavLst>
                                    </p:anim>
                                    <p:animEffect transition="in" filter="fade">
                                      <p:cBhvr>
                                        <p:cTn id="142" dur="1000"/>
                                        <p:tgtEl>
                                          <p:spTgt spid="12335"/>
                                        </p:tgtEl>
                                      </p:cBhvr>
                                    </p:animEffect>
                                  </p:childTnLst>
                                </p:cTn>
                              </p:par>
                            </p:childTnLst>
                          </p:cTn>
                        </p:par>
                      </p:childTnLst>
                    </p:cTn>
                  </p:par>
                  <p:par>
                    <p:cTn id="143" fill="hold">
                      <p:stCondLst>
                        <p:cond delay="indefinite"/>
                      </p:stCondLst>
                      <p:childTnLst>
                        <p:par>
                          <p:cTn id="144" fill="hold">
                            <p:stCondLst>
                              <p:cond delay="0"/>
                            </p:stCondLst>
                            <p:childTnLst>
                              <p:par>
                                <p:cTn id="145" presetID="31" presetClass="entr" presetSubtype="0" fill="hold" grpId="0" nodeType="clickEffect">
                                  <p:stCondLst>
                                    <p:cond delay="0"/>
                                  </p:stCondLst>
                                  <p:iterate type="lt">
                                    <p:tmPct val="5000"/>
                                  </p:iterate>
                                  <p:childTnLst>
                                    <p:set>
                                      <p:cBhvr>
                                        <p:cTn id="146" dur="1" fill="hold">
                                          <p:stCondLst>
                                            <p:cond delay="0"/>
                                          </p:stCondLst>
                                        </p:cTn>
                                        <p:tgtEl>
                                          <p:spTgt spid="12336"/>
                                        </p:tgtEl>
                                        <p:attrNameLst>
                                          <p:attrName>style.visibility</p:attrName>
                                        </p:attrNameLst>
                                      </p:cBhvr>
                                      <p:to>
                                        <p:strVal val="visible"/>
                                      </p:to>
                                    </p:set>
                                    <p:anim calcmode="lin" valueType="num">
                                      <p:cBhvr>
                                        <p:cTn id="147" dur="1000" fill="hold"/>
                                        <p:tgtEl>
                                          <p:spTgt spid="12336"/>
                                        </p:tgtEl>
                                        <p:attrNameLst>
                                          <p:attrName>ppt_w</p:attrName>
                                        </p:attrNameLst>
                                      </p:cBhvr>
                                      <p:tavLst>
                                        <p:tav tm="0">
                                          <p:val>
                                            <p:fltVal val="0"/>
                                          </p:val>
                                        </p:tav>
                                        <p:tav tm="100000">
                                          <p:val>
                                            <p:strVal val="#ppt_w"/>
                                          </p:val>
                                        </p:tav>
                                      </p:tavLst>
                                    </p:anim>
                                    <p:anim calcmode="lin" valueType="num">
                                      <p:cBhvr>
                                        <p:cTn id="148" dur="1000" fill="hold"/>
                                        <p:tgtEl>
                                          <p:spTgt spid="12336"/>
                                        </p:tgtEl>
                                        <p:attrNameLst>
                                          <p:attrName>ppt_h</p:attrName>
                                        </p:attrNameLst>
                                      </p:cBhvr>
                                      <p:tavLst>
                                        <p:tav tm="0">
                                          <p:val>
                                            <p:fltVal val="0"/>
                                          </p:val>
                                        </p:tav>
                                        <p:tav tm="100000">
                                          <p:val>
                                            <p:strVal val="#ppt_h"/>
                                          </p:val>
                                        </p:tav>
                                      </p:tavLst>
                                    </p:anim>
                                    <p:anim calcmode="lin" valueType="num">
                                      <p:cBhvr>
                                        <p:cTn id="149" dur="1000" fill="hold"/>
                                        <p:tgtEl>
                                          <p:spTgt spid="12336"/>
                                        </p:tgtEl>
                                        <p:attrNameLst>
                                          <p:attrName>style.rotation</p:attrName>
                                        </p:attrNameLst>
                                      </p:cBhvr>
                                      <p:tavLst>
                                        <p:tav tm="0">
                                          <p:val>
                                            <p:fltVal val="90"/>
                                          </p:val>
                                        </p:tav>
                                        <p:tav tm="100000">
                                          <p:val>
                                            <p:fltVal val="0"/>
                                          </p:val>
                                        </p:tav>
                                      </p:tavLst>
                                    </p:anim>
                                    <p:animEffect transition="in" filter="fade">
                                      <p:cBhvr>
                                        <p:cTn id="150" dur="1000"/>
                                        <p:tgtEl>
                                          <p:spTgt spid="12336"/>
                                        </p:tgtEl>
                                      </p:cBhvr>
                                    </p:animEffect>
                                  </p:childTnLst>
                                </p:cTn>
                              </p:par>
                            </p:childTnLst>
                          </p:cTn>
                        </p:par>
                      </p:childTnLst>
                    </p:cTn>
                  </p:par>
                  <p:par>
                    <p:cTn id="151" fill="hold">
                      <p:stCondLst>
                        <p:cond delay="indefinite"/>
                      </p:stCondLst>
                      <p:childTnLst>
                        <p:par>
                          <p:cTn id="152" fill="hold">
                            <p:stCondLst>
                              <p:cond delay="0"/>
                            </p:stCondLst>
                            <p:childTnLst>
                              <p:par>
                                <p:cTn id="153" presetID="31" presetClass="entr" presetSubtype="0" fill="hold" grpId="0" nodeType="clickEffect">
                                  <p:stCondLst>
                                    <p:cond delay="0"/>
                                  </p:stCondLst>
                                  <p:iterate type="lt">
                                    <p:tmPct val="5000"/>
                                  </p:iterate>
                                  <p:childTnLst>
                                    <p:set>
                                      <p:cBhvr>
                                        <p:cTn id="154" dur="1" fill="hold">
                                          <p:stCondLst>
                                            <p:cond delay="0"/>
                                          </p:stCondLst>
                                        </p:cTn>
                                        <p:tgtEl>
                                          <p:spTgt spid="12337"/>
                                        </p:tgtEl>
                                        <p:attrNameLst>
                                          <p:attrName>style.visibility</p:attrName>
                                        </p:attrNameLst>
                                      </p:cBhvr>
                                      <p:to>
                                        <p:strVal val="visible"/>
                                      </p:to>
                                    </p:set>
                                    <p:anim calcmode="lin" valueType="num">
                                      <p:cBhvr>
                                        <p:cTn id="155" dur="1000" fill="hold"/>
                                        <p:tgtEl>
                                          <p:spTgt spid="12337"/>
                                        </p:tgtEl>
                                        <p:attrNameLst>
                                          <p:attrName>ppt_w</p:attrName>
                                        </p:attrNameLst>
                                      </p:cBhvr>
                                      <p:tavLst>
                                        <p:tav tm="0">
                                          <p:val>
                                            <p:fltVal val="0"/>
                                          </p:val>
                                        </p:tav>
                                        <p:tav tm="100000">
                                          <p:val>
                                            <p:strVal val="#ppt_w"/>
                                          </p:val>
                                        </p:tav>
                                      </p:tavLst>
                                    </p:anim>
                                    <p:anim calcmode="lin" valueType="num">
                                      <p:cBhvr>
                                        <p:cTn id="156" dur="1000" fill="hold"/>
                                        <p:tgtEl>
                                          <p:spTgt spid="12337"/>
                                        </p:tgtEl>
                                        <p:attrNameLst>
                                          <p:attrName>ppt_h</p:attrName>
                                        </p:attrNameLst>
                                      </p:cBhvr>
                                      <p:tavLst>
                                        <p:tav tm="0">
                                          <p:val>
                                            <p:fltVal val="0"/>
                                          </p:val>
                                        </p:tav>
                                        <p:tav tm="100000">
                                          <p:val>
                                            <p:strVal val="#ppt_h"/>
                                          </p:val>
                                        </p:tav>
                                      </p:tavLst>
                                    </p:anim>
                                    <p:anim calcmode="lin" valueType="num">
                                      <p:cBhvr>
                                        <p:cTn id="157" dur="1000" fill="hold"/>
                                        <p:tgtEl>
                                          <p:spTgt spid="12337"/>
                                        </p:tgtEl>
                                        <p:attrNameLst>
                                          <p:attrName>style.rotation</p:attrName>
                                        </p:attrNameLst>
                                      </p:cBhvr>
                                      <p:tavLst>
                                        <p:tav tm="0">
                                          <p:val>
                                            <p:fltVal val="90"/>
                                          </p:val>
                                        </p:tav>
                                        <p:tav tm="100000">
                                          <p:val>
                                            <p:fltVal val="0"/>
                                          </p:val>
                                        </p:tav>
                                      </p:tavLst>
                                    </p:anim>
                                    <p:animEffect transition="in" filter="fade">
                                      <p:cBhvr>
                                        <p:cTn id="158" dur="1000"/>
                                        <p:tgtEl>
                                          <p:spTgt spid="12337"/>
                                        </p:tgtEl>
                                      </p:cBhvr>
                                    </p:animEffect>
                                  </p:childTnLst>
                                </p:cTn>
                              </p:par>
                            </p:childTnLst>
                          </p:cTn>
                        </p:par>
                        <p:par>
                          <p:cTn id="159" fill="hold">
                            <p:stCondLst>
                              <p:cond delay="1000"/>
                            </p:stCondLst>
                            <p:childTnLst>
                              <p:par>
                                <p:cTn id="160" presetID="31" presetClass="entr" presetSubtype="0" fill="hold" grpId="0" nodeType="afterEffect">
                                  <p:stCondLst>
                                    <p:cond delay="0"/>
                                  </p:stCondLst>
                                  <p:iterate type="lt">
                                    <p:tmPct val="5000"/>
                                  </p:iterate>
                                  <p:childTnLst>
                                    <p:set>
                                      <p:cBhvr>
                                        <p:cTn id="161" dur="1" fill="hold">
                                          <p:stCondLst>
                                            <p:cond delay="0"/>
                                          </p:stCondLst>
                                        </p:cTn>
                                        <p:tgtEl>
                                          <p:spTgt spid="12339"/>
                                        </p:tgtEl>
                                        <p:attrNameLst>
                                          <p:attrName>style.visibility</p:attrName>
                                        </p:attrNameLst>
                                      </p:cBhvr>
                                      <p:to>
                                        <p:strVal val="visible"/>
                                      </p:to>
                                    </p:set>
                                    <p:anim calcmode="lin" valueType="num">
                                      <p:cBhvr>
                                        <p:cTn id="162" dur="1000" fill="hold"/>
                                        <p:tgtEl>
                                          <p:spTgt spid="12339"/>
                                        </p:tgtEl>
                                        <p:attrNameLst>
                                          <p:attrName>ppt_w</p:attrName>
                                        </p:attrNameLst>
                                      </p:cBhvr>
                                      <p:tavLst>
                                        <p:tav tm="0">
                                          <p:val>
                                            <p:fltVal val="0"/>
                                          </p:val>
                                        </p:tav>
                                        <p:tav tm="100000">
                                          <p:val>
                                            <p:strVal val="#ppt_w"/>
                                          </p:val>
                                        </p:tav>
                                      </p:tavLst>
                                    </p:anim>
                                    <p:anim calcmode="lin" valueType="num">
                                      <p:cBhvr>
                                        <p:cTn id="163" dur="1000" fill="hold"/>
                                        <p:tgtEl>
                                          <p:spTgt spid="12339"/>
                                        </p:tgtEl>
                                        <p:attrNameLst>
                                          <p:attrName>ppt_h</p:attrName>
                                        </p:attrNameLst>
                                      </p:cBhvr>
                                      <p:tavLst>
                                        <p:tav tm="0">
                                          <p:val>
                                            <p:fltVal val="0"/>
                                          </p:val>
                                        </p:tav>
                                        <p:tav tm="100000">
                                          <p:val>
                                            <p:strVal val="#ppt_h"/>
                                          </p:val>
                                        </p:tav>
                                      </p:tavLst>
                                    </p:anim>
                                    <p:anim calcmode="lin" valueType="num">
                                      <p:cBhvr>
                                        <p:cTn id="164" dur="1000" fill="hold"/>
                                        <p:tgtEl>
                                          <p:spTgt spid="12339"/>
                                        </p:tgtEl>
                                        <p:attrNameLst>
                                          <p:attrName>style.rotation</p:attrName>
                                        </p:attrNameLst>
                                      </p:cBhvr>
                                      <p:tavLst>
                                        <p:tav tm="0">
                                          <p:val>
                                            <p:fltVal val="90"/>
                                          </p:val>
                                        </p:tav>
                                        <p:tav tm="100000">
                                          <p:val>
                                            <p:fltVal val="0"/>
                                          </p:val>
                                        </p:tav>
                                      </p:tavLst>
                                    </p:anim>
                                    <p:animEffect transition="in" filter="fade">
                                      <p:cBhvr>
                                        <p:cTn id="165" dur="1000"/>
                                        <p:tgtEl>
                                          <p:spTgt spid="12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0" grpId="0" animBg="1"/>
      <p:bldP spid="12304" grpId="0" animBg="1"/>
      <p:bldP spid="12307" grpId="0" animBg="1"/>
      <p:bldP spid="12308" grpId="0"/>
      <p:bldP spid="12310" grpId="0" animBg="1"/>
      <p:bldP spid="12311" grpId="0" animBg="1"/>
      <p:bldP spid="12312" grpId="0" animBg="1"/>
      <p:bldP spid="12315" grpId="0" animBg="1"/>
      <p:bldP spid="12316" grpId="0" animBg="1"/>
      <p:bldP spid="12317" grpId="0" animBg="1"/>
      <p:bldP spid="12318" grpId="0" animBg="1"/>
      <p:bldP spid="12319" grpId="0" animBg="1"/>
      <p:bldP spid="12320" grpId="0" animBg="1"/>
      <p:bldP spid="12321" grpId="0" animBg="1"/>
      <p:bldP spid="12326" grpId="0" animBg="1"/>
      <p:bldP spid="12329" grpId="0" animBg="1"/>
      <p:bldP spid="12330" grpId="0" animBg="1"/>
      <p:bldP spid="12333" grpId="0" animBg="1"/>
      <p:bldP spid="12335" grpId="0" animBg="1"/>
      <p:bldP spid="12336" grpId="0" animBg="1"/>
      <p:bldP spid="12337" grpId="0" animBg="1"/>
      <p:bldP spid="12339"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TotalTime>
  <Words>565</Words>
  <Application>Microsoft Office PowerPoint</Application>
  <PresentationFormat>Экран (4:3)</PresentationFormat>
  <Paragraphs>60</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РАЗВИТИЕ ВЫБОРНЫХ ПРОЦЕДУР  от  V века до XXI века</vt:lpstr>
      <vt:lpstr> Родоплеменной строй (Род был коллективом людей, осознавших свое родство по одной линии.)   </vt:lpstr>
      <vt:lpstr>Образованию государства на Руси и складыванию феодальных отношений у восточных славян предшествовал период, получивший название военной демократии. Это была последняя стадия родоплеменного строя, когда происходит переход от первобытнообщинного строя к феодализму. </vt:lpstr>
      <vt:lpstr> Русское централизованное государство (конец XV—начало XVI вв.) </vt:lpstr>
      <vt:lpstr>В январе 1613 года в Москву съехались выборные от всех сословий, включая крестьян. Земский собор 1613 года,Выставлено было четыре кандидата: Иван Воротынский, Дмитрий Трубецкой, Дмитрий Пожарский и Михаил Романов.</vt:lpstr>
      <vt:lpstr> Возрождение выборных традиций в России, правда, на уровне лишь местного самоуправления исследователи связывают с изданием Екатериной II в 1785 г. "Грамоты на права и выгоды городам Российской империи". Эта жалованная грамота учредила периодичные (раз в три года) выборы городского головы и городской думы, состоявшей из "гласных". </vt:lpstr>
      <vt:lpstr>Российская империя (XVIII — начало XX в.) </vt:lpstr>
      <vt:lpstr>Слайд 8</vt:lpstr>
      <vt:lpstr>Слайд 9</vt:lpstr>
      <vt:lpstr>Источники информации: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Валентина</dc:creator>
  <cp:lastModifiedBy>Валентина</cp:lastModifiedBy>
  <cp:revision>58</cp:revision>
  <dcterms:created xsi:type="dcterms:W3CDTF">2012-02-05T08:53:55Z</dcterms:created>
  <dcterms:modified xsi:type="dcterms:W3CDTF">2014-10-15T17:44:41Z</dcterms:modified>
</cp:coreProperties>
</file>