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66" r:id="rId4"/>
    <p:sldId id="269" r:id="rId5"/>
    <p:sldId id="270" r:id="rId6"/>
    <p:sldId id="271" r:id="rId7"/>
    <p:sldId id="261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DBB63F4-5CDC-4F9D-AE4E-FA8104CEB9F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1B0219C-0960-4E41-9DEB-9DADE3DB8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63F4-5CDC-4F9D-AE4E-FA8104CEB9F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219C-0960-4E41-9DEB-9DADE3DB8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63F4-5CDC-4F9D-AE4E-FA8104CEB9F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219C-0960-4E41-9DEB-9DADE3DB8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63F4-5CDC-4F9D-AE4E-FA8104CEB9F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219C-0960-4E41-9DEB-9DADE3DB8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63F4-5CDC-4F9D-AE4E-FA8104CEB9F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219C-0960-4E41-9DEB-9DADE3DB8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63F4-5CDC-4F9D-AE4E-FA8104CEB9F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219C-0960-4E41-9DEB-9DADE3DB88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63F4-5CDC-4F9D-AE4E-FA8104CEB9F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219C-0960-4E41-9DEB-9DADE3DB88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63F4-5CDC-4F9D-AE4E-FA8104CEB9F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219C-0960-4E41-9DEB-9DADE3DB8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63F4-5CDC-4F9D-AE4E-FA8104CEB9F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219C-0960-4E41-9DEB-9DADE3DB8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DBB63F4-5CDC-4F9D-AE4E-FA8104CEB9F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1B0219C-0960-4E41-9DEB-9DADE3DB8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DBB63F4-5CDC-4F9D-AE4E-FA8104CEB9F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1B0219C-0960-4E41-9DEB-9DADE3DB88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BB63F4-5CDC-4F9D-AE4E-FA8104CEB9FC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B0219C-0960-4E41-9DEB-9DADE3DB88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МКОУ Добрятинская средняя общеобразовательная школа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объединение «Бригантина»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Конкурс презентаций среди учащихся Гусь-Хрустального района </a:t>
            </a:r>
          </a:p>
          <a:p>
            <a:pPr marL="64008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 Я избиратель» </a:t>
            </a:r>
          </a:p>
          <a:p>
            <a:pPr marL="64008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Номинация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«История выборов»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4008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Участник конкурса Галинская Елизавета</a:t>
            </a:r>
          </a:p>
          <a:p>
            <a:pPr marL="64008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Руководитель: Ковальчук Л.Н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История выборов в школьном детском общественном объединении «Бригантина»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492895"/>
            <a:ext cx="5967765" cy="323017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целях повышения правовой культуры и воспитания активной жизненной позиции подрастающего поколения в ШДОО «Бригантина» на протяжении многих лет проходят деловые игры «Выбираем вместе». Выбираем председателя объединения, членов РДОО «Импульс», членов молодежного парламента.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7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3568" y="332656"/>
            <a:ext cx="8229600" cy="139858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600" dirty="0" smtClean="0"/>
              <a:t>Ежегодно в сентябре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в школьном объединении проходят выборы </a:t>
            </a:r>
            <a:r>
              <a:rPr lang="ru-RU" sz="1600" dirty="0">
                <a:solidFill>
                  <a:schemeClr val="tx1"/>
                </a:solidFill>
                <a:effectLst/>
              </a:rPr>
              <a:t>Председателя школьного детского общественного объединения «Бригантина». В выборах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принимают </a:t>
            </a:r>
            <a:r>
              <a:rPr lang="ru-RU" sz="1600" dirty="0">
                <a:solidFill>
                  <a:schemeClr val="tx1"/>
                </a:solidFill>
                <a:effectLst/>
              </a:rPr>
              <a:t>участие ученики 5-11 классов. Они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отдают </a:t>
            </a:r>
            <a:r>
              <a:rPr lang="ru-RU" sz="1600" dirty="0">
                <a:solidFill>
                  <a:schemeClr val="tx1"/>
                </a:solidFill>
                <a:effectLst/>
              </a:rPr>
              <a:t>свой голос за достойного этой должности. На пост председателя объединения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баллотируются  </a:t>
            </a:r>
            <a:r>
              <a:rPr lang="ru-RU" sz="1600" dirty="0">
                <a:solidFill>
                  <a:schemeClr val="tx1"/>
                </a:solidFill>
                <a:effectLst/>
              </a:rPr>
              <a:t>учащиеся нашей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школы с 8 по 11 класс.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DSCN01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79"/>
            <a:ext cx="3717478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КОВАЛЬЧУК 2013-2014\DSCN1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02" y="3356992"/>
            <a:ext cx="3846610" cy="288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Выборы членов районного детского общественного объединения «Импульс».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Избирательный участок № 10 в МКОУ Добрятинская </a:t>
            </a:r>
            <a:r>
              <a:rPr lang="ru-RU" sz="1800" b="1" dirty="0" err="1" smtClean="0">
                <a:solidFill>
                  <a:srgbClr val="FF0000"/>
                </a:solidFill>
              </a:rPr>
              <a:t>сош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2060847"/>
            <a:ext cx="3540393" cy="26552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Выборы </a:t>
            </a:r>
            <a:r>
              <a:rPr lang="ru-RU" sz="2400" b="1" dirty="0" smtClean="0">
                <a:solidFill>
                  <a:srgbClr val="FF0000"/>
                </a:solidFill>
              </a:rPr>
              <a:t>членов Молодежного парламента Гусь-Хрустального района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Избирательный участок </a:t>
            </a: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>
                <a:solidFill>
                  <a:srgbClr val="FF0000"/>
                </a:solidFill>
              </a:rPr>
              <a:t>МКОУ Добрятинская </a:t>
            </a:r>
            <a:r>
              <a:rPr lang="ru-RU" sz="2400" b="1" dirty="0" err="1">
                <a:solidFill>
                  <a:srgbClr val="FF0000"/>
                </a:solidFill>
              </a:rPr>
              <a:t>сош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42108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4499992" cy="3374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50452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3515883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t="1" r="7579" b="29953"/>
          <a:stretch/>
        </p:blipFill>
        <p:spPr>
          <a:xfrm>
            <a:off x="6228184" y="764704"/>
            <a:ext cx="2547891" cy="3814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1484" b="18707"/>
          <a:stretch/>
        </p:blipFill>
        <p:spPr>
          <a:xfrm>
            <a:off x="4108908" y="2420888"/>
            <a:ext cx="2407308" cy="32285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3991" y="3284984"/>
            <a:ext cx="3347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 очередном заседании «Импульс» для детей была организована </a:t>
            </a:r>
            <a:r>
              <a:rPr lang="ru-RU" sz="1400" dirty="0"/>
              <a:t>деловая игра « Молодым везде у нас дорога». Самой активной участницей этой игры стала наша ученица 8 класса - Демидова А.  Настя получила грамоту из рук председателя территориальной избирательной  комиссии Ляховой О.М. за активное участие.</a:t>
            </a:r>
          </a:p>
        </p:txBody>
      </p:sp>
    </p:spTree>
    <p:extLst>
      <p:ext uri="{BB962C8B-B14F-4D97-AF65-F5344CB8AC3E}">
        <p14:creationId xmlns:p14="http://schemas.microsoft.com/office/powerpoint/2010/main" val="27734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74888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МЫ ВЫБИРАЕМ!!!</a:t>
            </a:r>
            <a:endParaRPr lang="ru-RU" sz="1400" dirty="0"/>
          </a:p>
          <a:p>
            <a:r>
              <a:rPr lang="ru-RU" sz="1400" dirty="0"/>
              <a:t>Д</a:t>
            </a:r>
            <a:r>
              <a:rPr lang="ru-RU" sz="1400" dirty="0" smtClean="0"/>
              <a:t>ень </a:t>
            </a:r>
            <a:r>
              <a:rPr lang="ru-RU" sz="1400" dirty="0"/>
              <a:t>молодого избирателя. На базе поселенческой библиотеки прошло районное мероприятие, посвященное этому дню.   На празднике присутствовали гости - председатель районной избирательной комиссии </a:t>
            </a:r>
          </a:p>
          <a:p>
            <a:r>
              <a:rPr lang="ru-RU" sz="1400" dirty="0"/>
              <a:t>Ляхова О.М., заведующая районной библиотекой Михеева В.П., председатель участковой </a:t>
            </a:r>
            <a:r>
              <a:rPr lang="ru-RU" sz="1400" dirty="0" smtClean="0"/>
              <a:t>избирательной </a:t>
            </a:r>
            <a:r>
              <a:rPr lang="ru-RU" sz="1400" dirty="0"/>
              <a:t>комиссии </a:t>
            </a:r>
            <a:r>
              <a:rPr lang="ru-RU" sz="1400" dirty="0" smtClean="0"/>
              <a:t>п</a:t>
            </a:r>
            <a:r>
              <a:rPr lang="ru-RU" sz="1400" dirty="0"/>
              <a:t>. Добрятино Моисеева Т.Б., председатель участковой избирательной комиссии д. Ильино </a:t>
            </a:r>
            <a:r>
              <a:rPr lang="ru-RU" sz="1400" dirty="0" err="1"/>
              <a:t>Преснякова</a:t>
            </a:r>
            <a:r>
              <a:rPr lang="ru-RU" sz="1400" dirty="0"/>
              <a:t> К.М. и многие другие. </a:t>
            </a:r>
          </a:p>
          <a:p>
            <a:r>
              <a:rPr lang="ru-RU" sz="1400" dirty="0"/>
              <a:t> Главными участниками мероприятия были наши старшеклассники. Учитель истории Быкова М.С. подготовила две команды, разработала и провела игру «Своя игра». Девочки из кружка «Хоровое искусство» ( рук. Ковальчук Л.Н.) исполнили две песни. С интересным танцем «Стирка» выступили второклашки от кружка «Здоровье» (рук. Осипова Т.А.). Ученица 9 класса </a:t>
            </a:r>
            <a:r>
              <a:rPr lang="ru-RU" sz="1400" dirty="0" err="1"/>
              <a:t>Садкова</a:t>
            </a:r>
            <a:r>
              <a:rPr lang="ru-RU" sz="1400" dirty="0"/>
              <a:t> Настя выступила с исследовательской работой «Выборы- дело серьезное». Были подведены итоги конкурса рисунков «Я иду на выборы» и слоганов о выборах. </a:t>
            </a:r>
          </a:p>
          <a:p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/>
              <a:t>Сделай свой выбор-это важно,</a:t>
            </a:r>
          </a:p>
          <a:p>
            <a:r>
              <a:rPr lang="ru-RU" sz="1400" dirty="0"/>
              <a:t>Важно для жизни твоей!</a:t>
            </a:r>
          </a:p>
          <a:p>
            <a:r>
              <a:rPr lang="ru-RU" sz="1400" dirty="0"/>
              <a:t>Чтобы жить в мире, любви и </a:t>
            </a:r>
            <a:r>
              <a:rPr lang="ru-RU" sz="1400" dirty="0" smtClean="0"/>
              <a:t>богатстве</a:t>
            </a:r>
            <a:endParaRPr lang="ru-RU" sz="1400" dirty="0"/>
          </a:p>
          <a:p>
            <a:r>
              <a:rPr lang="ru-RU" sz="1400" dirty="0"/>
              <a:t>Выбери нужных людей</a:t>
            </a:r>
            <a:r>
              <a:rPr lang="ru-RU" sz="1400" dirty="0" smtClean="0"/>
              <a:t>!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P11403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62" y="3068960"/>
            <a:ext cx="3905870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5716905"/>
            <a:ext cx="2088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1200" dirty="0"/>
          </a:p>
          <a:p>
            <a:r>
              <a:rPr lang="ru-RU" sz="1200" dirty="0"/>
              <a:t>    </a:t>
            </a:r>
            <a:r>
              <a:rPr lang="ru-RU" sz="1200" i="1" dirty="0"/>
              <a:t>(на фото Ляхова О.М.)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57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227</TotalTime>
  <Words>314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 МКОУ Добрятинская средняя общеобразовательная школа объединение «Бригантина»</vt:lpstr>
      <vt:lpstr>История выборов в школьном детском общественном объединении «Бригантина»</vt:lpstr>
      <vt:lpstr>    Ежегодно в сентябре в школьном объединении проходят выборы Председателя школьного детского общественного объединения «Бригантина». В выборах принимают участие ученики 5-11 классов. Они отдают свой голос за достойного этой должности. На пост председателя объединения баллотируются  учащиеся нашей школы с 8 по 11 класс. </vt:lpstr>
      <vt:lpstr>Выборы членов районного детского общественного объединения «Импульс».  Избирательный участок № 10 в МКОУ Добрятинская сош.</vt:lpstr>
      <vt:lpstr>Выборы членов Молодежного парламента Гусь-Хрустального района Избирательный участок в МКОУ Добрятинская сош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Добрятинская сош объединение «Бригантина»</dc:title>
  <dc:creator>UseR</dc:creator>
  <cp:lastModifiedBy>Учитель</cp:lastModifiedBy>
  <cp:revision>19</cp:revision>
  <dcterms:created xsi:type="dcterms:W3CDTF">2013-03-27T05:48:20Z</dcterms:created>
  <dcterms:modified xsi:type="dcterms:W3CDTF">2014-10-22T06:20:16Z</dcterms:modified>
</cp:coreProperties>
</file>